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63" r:id="rId3"/>
    <p:sldId id="269" r:id="rId4"/>
    <p:sldId id="257" r:id="rId5"/>
    <p:sldId id="267" r:id="rId6"/>
    <p:sldId id="275" r:id="rId7"/>
    <p:sldId id="258" r:id="rId8"/>
    <p:sldId id="266" r:id="rId9"/>
    <p:sldId id="259" r:id="rId10"/>
    <p:sldId id="270" r:id="rId11"/>
    <p:sldId id="273" r:id="rId12"/>
    <p:sldId id="274" r:id="rId13"/>
    <p:sldId id="276" r:id="rId14"/>
    <p:sldId id="260" r:id="rId15"/>
    <p:sldId id="261" r:id="rId16"/>
    <p:sldId id="265"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66667" autoAdjust="0"/>
  </p:normalViewPr>
  <p:slideViewPr>
    <p:cSldViewPr snapToGrid="0" snapToObjects="1">
      <p:cViewPr varScale="1">
        <p:scale>
          <a:sx n="83" d="100"/>
          <a:sy n="83" d="100"/>
        </p:scale>
        <p:origin x="1744" y="200"/>
      </p:cViewPr>
      <p:guideLst/>
    </p:cSldViewPr>
  </p:slideViewPr>
  <p:notesTextViewPr>
    <p:cViewPr>
      <p:scale>
        <a:sx n="1" d="1"/>
        <a:sy n="1" d="1"/>
      </p:scale>
      <p:origin x="0" y="0"/>
    </p:cViewPr>
  </p:notesTextViewPr>
  <p:notesViewPr>
    <p:cSldViewPr snapToGrid="0" snapToObjects="1">
      <p:cViewPr varScale="1">
        <p:scale>
          <a:sx n="97" d="100"/>
          <a:sy n="97" d="100"/>
        </p:scale>
        <p:origin x="2480"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C15D4-154B-9B43-A924-AA3AE37BC7E3}" type="doc">
      <dgm:prSet loTypeId="urn:microsoft.com/office/officeart/2005/8/layout/hierarchy5" loCatId="" qsTypeId="urn:microsoft.com/office/officeart/2005/8/quickstyle/simple4" qsCatId="simple" csTypeId="urn:microsoft.com/office/officeart/2005/8/colors/accent1_2" csCatId="accent1" phldr="1"/>
      <dgm:spPr/>
      <dgm:t>
        <a:bodyPr/>
        <a:lstStyle/>
        <a:p>
          <a:endParaRPr lang="en-AU"/>
        </a:p>
      </dgm:t>
    </dgm:pt>
    <dgm:pt modelId="{CB0ADB7E-6B99-9D4F-9141-A31B110C4D7A}">
      <dgm:prSet phldrT="[Text]" custT="1"/>
      <dgm:spPr/>
      <dgm:t>
        <a:bodyPr/>
        <a:lstStyle/>
        <a:p>
          <a:r>
            <a:rPr lang="en-AU" sz="2000" dirty="0" smtClean="0"/>
            <a:t>LLB or JD</a:t>
          </a:r>
          <a:endParaRPr lang="en-AU" sz="2000" dirty="0"/>
        </a:p>
      </dgm:t>
    </dgm:pt>
    <dgm:pt modelId="{7220B1A3-C4AC-7743-9B33-DCAFEF4DE561}" type="parTrans" cxnId="{BBB31040-D485-2849-A85C-7A266781B946}">
      <dgm:prSet/>
      <dgm:spPr/>
      <dgm:t>
        <a:bodyPr/>
        <a:lstStyle/>
        <a:p>
          <a:endParaRPr lang="en-AU" sz="2000"/>
        </a:p>
      </dgm:t>
    </dgm:pt>
    <dgm:pt modelId="{4335492D-9E12-5E44-819A-A9FA4E25117D}" type="sibTrans" cxnId="{BBB31040-D485-2849-A85C-7A266781B946}">
      <dgm:prSet/>
      <dgm:spPr/>
      <dgm:t>
        <a:bodyPr/>
        <a:lstStyle/>
        <a:p>
          <a:endParaRPr lang="en-AU" sz="2000"/>
        </a:p>
      </dgm:t>
    </dgm:pt>
    <dgm:pt modelId="{7AAD6637-9D74-3F45-A79D-DE29C00BB2F5}">
      <dgm:prSet phldrT="[Text]" custT="1"/>
      <dgm:spPr/>
      <dgm:t>
        <a:bodyPr/>
        <a:lstStyle/>
        <a:p>
          <a:r>
            <a:rPr lang="en-AU" sz="2000" dirty="0" smtClean="0"/>
            <a:t>PLT or TRAINEESHIP</a:t>
          </a:r>
          <a:endParaRPr lang="en-AU" sz="2000" dirty="0"/>
        </a:p>
      </dgm:t>
    </dgm:pt>
    <dgm:pt modelId="{ACE7801D-D30C-864E-9C89-80C97B3FC2E7}" type="parTrans" cxnId="{561526A7-44DC-AD4A-A691-44DF231B2A56}">
      <dgm:prSet custT="1"/>
      <dgm:spPr/>
      <dgm:t>
        <a:bodyPr/>
        <a:lstStyle/>
        <a:p>
          <a:endParaRPr lang="en-AU" sz="2000"/>
        </a:p>
      </dgm:t>
    </dgm:pt>
    <dgm:pt modelId="{DA109EA0-AD62-A24E-AEB7-221AA62A01A0}" type="sibTrans" cxnId="{561526A7-44DC-AD4A-A691-44DF231B2A56}">
      <dgm:prSet/>
      <dgm:spPr/>
      <dgm:t>
        <a:bodyPr/>
        <a:lstStyle/>
        <a:p>
          <a:endParaRPr lang="en-AU" sz="2000"/>
        </a:p>
      </dgm:t>
    </dgm:pt>
    <dgm:pt modelId="{DB75D6A8-726D-9541-8A99-BA637CB47B18}">
      <dgm:prSet phldrT="[Text]" custT="1"/>
      <dgm:spPr/>
      <dgm:t>
        <a:bodyPr/>
        <a:lstStyle/>
        <a:p>
          <a:r>
            <a:rPr lang="en-AU" sz="2000" dirty="0" smtClean="0"/>
            <a:t>CONTINUING PROFESSIONAL DEVELOPMENT</a:t>
          </a:r>
          <a:endParaRPr lang="en-AU" sz="2000" dirty="0"/>
        </a:p>
      </dgm:t>
    </dgm:pt>
    <dgm:pt modelId="{6CED9813-41CF-134F-A735-8104210F124B}" type="parTrans" cxnId="{D14BB790-56E4-C642-BB44-92B140A7D9E2}">
      <dgm:prSet custT="1"/>
      <dgm:spPr/>
      <dgm:t>
        <a:bodyPr/>
        <a:lstStyle/>
        <a:p>
          <a:endParaRPr lang="en-AU" sz="2000"/>
        </a:p>
      </dgm:t>
    </dgm:pt>
    <dgm:pt modelId="{994438C2-713C-C640-BD20-D6F994DAC676}" type="sibTrans" cxnId="{D14BB790-56E4-C642-BB44-92B140A7D9E2}">
      <dgm:prSet/>
      <dgm:spPr/>
      <dgm:t>
        <a:bodyPr/>
        <a:lstStyle/>
        <a:p>
          <a:endParaRPr lang="en-AU" sz="2000"/>
        </a:p>
      </dgm:t>
    </dgm:pt>
    <dgm:pt modelId="{827CDF01-84E7-584D-BA45-447E121865F7}">
      <dgm:prSet phldrT="[Text]" custT="1"/>
      <dgm:spPr/>
      <dgm:t>
        <a:bodyPr/>
        <a:lstStyle/>
        <a:p>
          <a:r>
            <a:rPr lang="en-AU" sz="2000" dirty="0" smtClean="0"/>
            <a:t>POSTGRADUATE STUDY</a:t>
          </a:r>
          <a:endParaRPr lang="en-AU" sz="2000" dirty="0"/>
        </a:p>
      </dgm:t>
    </dgm:pt>
    <dgm:pt modelId="{0A73C7A1-51DF-BA47-BF49-EDE4ED735A18}" type="parTrans" cxnId="{E7D42F2D-32A5-CC42-8370-48BB798B0AA7}">
      <dgm:prSet custT="1"/>
      <dgm:spPr/>
      <dgm:t>
        <a:bodyPr/>
        <a:lstStyle/>
        <a:p>
          <a:endParaRPr lang="en-AU" sz="2000"/>
        </a:p>
      </dgm:t>
    </dgm:pt>
    <dgm:pt modelId="{960314A5-2C93-944B-A1AF-342783B37643}" type="sibTrans" cxnId="{E7D42F2D-32A5-CC42-8370-48BB798B0AA7}">
      <dgm:prSet/>
      <dgm:spPr/>
      <dgm:t>
        <a:bodyPr/>
        <a:lstStyle/>
        <a:p>
          <a:endParaRPr lang="en-AU" sz="2000"/>
        </a:p>
      </dgm:t>
    </dgm:pt>
    <dgm:pt modelId="{B2AFB754-7225-9A49-8DFC-B0948896E0E8}">
      <dgm:prSet phldrT="[Text]" custT="1"/>
      <dgm:spPr/>
      <dgm:t>
        <a:bodyPr/>
        <a:lstStyle/>
        <a:p>
          <a:r>
            <a:rPr lang="en-AU" sz="2000" dirty="0" smtClean="0"/>
            <a:t>ACADEMIC</a:t>
          </a:r>
          <a:endParaRPr lang="en-AU" sz="2000" dirty="0"/>
        </a:p>
      </dgm:t>
    </dgm:pt>
    <dgm:pt modelId="{D16A2F32-78F0-0A4D-AA62-28CE4C669AB9}" type="parTrans" cxnId="{AB26AABF-F2CF-CD44-B247-F4D5A8F44C1E}">
      <dgm:prSet/>
      <dgm:spPr/>
      <dgm:t>
        <a:bodyPr/>
        <a:lstStyle/>
        <a:p>
          <a:endParaRPr lang="en-AU" sz="2000"/>
        </a:p>
      </dgm:t>
    </dgm:pt>
    <dgm:pt modelId="{E85CE6AB-41EA-DC47-A0DA-78827C8332AE}" type="sibTrans" cxnId="{AB26AABF-F2CF-CD44-B247-F4D5A8F44C1E}">
      <dgm:prSet/>
      <dgm:spPr/>
      <dgm:t>
        <a:bodyPr/>
        <a:lstStyle/>
        <a:p>
          <a:endParaRPr lang="en-AU" sz="2000"/>
        </a:p>
      </dgm:t>
    </dgm:pt>
    <dgm:pt modelId="{37B514BA-9F06-DE42-8A50-CC28CB1ACD7C}">
      <dgm:prSet phldrT="[Text]" custT="1"/>
      <dgm:spPr/>
      <dgm:t>
        <a:bodyPr/>
        <a:lstStyle/>
        <a:p>
          <a:r>
            <a:rPr lang="en-AU" sz="2000" dirty="0" smtClean="0"/>
            <a:t>PRACTICAL </a:t>
          </a:r>
          <a:endParaRPr lang="en-AU" sz="2000" dirty="0"/>
        </a:p>
      </dgm:t>
    </dgm:pt>
    <dgm:pt modelId="{C67F17FC-3736-E74E-AED7-C52A59FA1EF6}" type="parTrans" cxnId="{D6D00340-36E1-134C-A105-60583AE90B7B}">
      <dgm:prSet/>
      <dgm:spPr/>
      <dgm:t>
        <a:bodyPr/>
        <a:lstStyle/>
        <a:p>
          <a:endParaRPr lang="en-AU" sz="2000"/>
        </a:p>
      </dgm:t>
    </dgm:pt>
    <dgm:pt modelId="{B7EC6F9C-1482-E746-B98E-A061F2670166}" type="sibTrans" cxnId="{D6D00340-36E1-134C-A105-60583AE90B7B}">
      <dgm:prSet/>
      <dgm:spPr/>
      <dgm:t>
        <a:bodyPr/>
        <a:lstStyle/>
        <a:p>
          <a:endParaRPr lang="en-AU" sz="2000"/>
        </a:p>
      </dgm:t>
    </dgm:pt>
    <dgm:pt modelId="{8BEE9CEE-5475-E047-98C3-69F55CF15BA8}">
      <dgm:prSet phldrT="[Text]" custT="1"/>
      <dgm:spPr/>
      <dgm:t>
        <a:bodyPr/>
        <a:lstStyle/>
        <a:p>
          <a:r>
            <a:rPr lang="en-AU" sz="2000" dirty="0" smtClean="0"/>
            <a:t>POST-ADMISSION</a:t>
          </a:r>
          <a:endParaRPr lang="en-AU" sz="2000" dirty="0"/>
        </a:p>
      </dgm:t>
    </dgm:pt>
    <dgm:pt modelId="{8459E557-371D-6D4F-B542-5417A7FD5894}" type="parTrans" cxnId="{54650782-253F-EE46-BF35-E2436225499D}">
      <dgm:prSet/>
      <dgm:spPr/>
      <dgm:t>
        <a:bodyPr/>
        <a:lstStyle/>
        <a:p>
          <a:endParaRPr lang="en-AU" sz="2000"/>
        </a:p>
      </dgm:t>
    </dgm:pt>
    <dgm:pt modelId="{8929535D-DA67-D44C-BEB9-F55B2603312C}" type="sibTrans" cxnId="{54650782-253F-EE46-BF35-E2436225499D}">
      <dgm:prSet/>
      <dgm:spPr/>
      <dgm:t>
        <a:bodyPr/>
        <a:lstStyle/>
        <a:p>
          <a:endParaRPr lang="en-AU" sz="2000"/>
        </a:p>
      </dgm:t>
    </dgm:pt>
    <dgm:pt modelId="{644FC51A-2E51-A84E-ABCF-95004F495804}" type="pres">
      <dgm:prSet presAssocID="{8DCC15D4-154B-9B43-A924-AA3AE37BC7E3}" presName="mainComposite" presStyleCnt="0">
        <dgm:presLayoutVars>
          <dgm:chPref val="1"/>
          <dgm:dir/>
          <dgm:animOne val="branch"/>
          <dgm:animLvl val="lvl"/>
          <dgm:resizeHandles val="exact"/>
        </dgm:presLayoutVars>
      </dgm:prSet>
      <dgm:spPr/>
      <dgm:t>
        <a:bodyPr/>
        <a:lstStyle/>
        <a:p>
          <a:endParaRPr lang="en-AU"/>
        </a:p>
      </dgm:t>
    </dgm:pt>
    <dgm:pt modelId="{5965F288-6B7D-D143-903A-B66A0D51B208}" type="pres">
      <dgm:prSet presAssocID="{8DCC15D4-154B-9B43-A924-AA3AE37BC7E3}" presName="hierFlow" presStyleCnt="0"/>
      <dgm:spPr/>
    </dgm:pt>
    <dgm:pt modelId="{0D333E4F-0437-F24D-8F86-7BD9D0A28764}" type="pres">
      <dgm:prSet presAssocID="{8DCC15D4-154B-9B43-A924-AA3AE37BC7E3}" presName="firstBuf" presStyleCnt="0"/>
      <dgm:spPr/>
    </dgm:pt>
    <dgm:pt modelId="{3220E68C-DA64-4D47-9C87-0847AD0D57E1}" type="pres">
      <dgm:prSet presAssocID="{8DCC15D4-154B-9B43-A924-AA3AE37BC7E3}" presName="hierChild1" presStyleCnt="0">
        <dgm:presLayoutVars>
          <dgm:chPref val="1"/>
          <dgm:animOne val="branch"/>
          <dgm:animLvl val="lvl"/>
        </dgm:presLayoutVars>
      </dgm:prSet>
      <dgm:spPr/>
    </dgm:pt>
    <dgm:pt modelId="{F53D8D96-8B5D-C74E-93EB-A15F6DAFA232}" type="pres">
      <dgm:prSet presAssocID="{CB0ADB7E-6B99-9D4F-9141-A31B110C4D7A}" presName="Name17" presStyleCnt="0"/>
      <dgm:spPr/>
    </dgm:pt>
    <dgm:pt modelId="{B6E53C8E-BEB4-8A4F-897F-E971722DA345}" type="pres">
      <dgm:prSet presAssocID="{CB0ADB7E-6B99-9D4F-9141-A31B110C4D7A}" presName="level1Shape" presStyleLbl="node0" presStyleIdx="0" presStyleCnt="1">
        <dgm:presLayoutVars>
          <dgm:chPref val="3"/>
        </dgm:presLayoutVars>
      </dgm:prSet>
      <dgm:spPr/>
      <dgm:t>
        <a:bodyPr/>
        <a:lstStyle/>
        <a:p>
          <a:endParaRPr lang="en-AU"/>
        </a:p>
      </dgm:t>
    </dgm:pt>
    <dgm:pt modelId="{6382A4A5-9379-0143-A6F8-32F4FE650F4D}" type="pres">
      <dgm:prSet presAssocID="{CB0ADB7E-6B99-9D4F-9141-A31B110C4D7A}" presName="hierChild2" presStyleCnt="0"/>
      <dgm:spPr/>
    </dgm:pt>
    <dgm:pt modelId="{A37EA90C-51C2-A84E-BA5C-E92D4FB22C91}" type="pres">
      <dgm:prSet presAssocID="{ACE7801D-D30C-864E-9C89-80C97B3FC2E7}" presName="Name25" presStyleLbl="parChTrans1D2" presStyleIdx="0" presStyleCnt="1"/>
      <dgm:spPr/>
      <dgm:t>
        <a:bodyPr/>
        <a:lstStyle/>
        <a:p>
          <a:endParaRPr lang="en-AU"/>
        </a:p>
      </dgm:t>
    </dgm:pt>
    <dgm:pt modelId="{0F135433-A1E8-BF4D-8E9F-F743EF5C6D04}" type="pres">
      <dgm:prSet presAssocID="{ACE7801D-D30C-864E-9C89-80C97B3FC2E7}" presName="connTx" presStyleLbl="parChTrans1D2" presStyleIdx="0" presStyleCnt="1"/>
      <dgm:spPr/>
      <dgm:t>
        <a:bodyPr/>
        <a:lstStyle/>
        <a:p>
          <a:endParaRPr lang="en-AU"/>
        </a:p>
      </dgm:t>
    </dgm:pt>
    <dgm:pt modelId="{652D37F1-AD65-4B46-A41F-4CBBECC53FC3}" type="pres">
      <dgm:prSet presAssocID="{7AAD6637-9D74-3F45-A79D-DE29C00BB2F5}" presName="Name30" presStyleCnt="0"/>
      <dgm:spPr/>
    </dgm:pt>
    <dgm:pt modelId="{4CA02256-EEEC-234E-B97E-C4898E49DE46}" type="pres">
      <dgm:prSet presAssocID="{7AAD6637-9D74-3F45-A79D-DE29C00BB2F5}" presName="level2Shape" presStyleLbl="node2" presStyleIdx="0" presStyleCnt="1" custLinFactNeighborX="-14028" custLinFactNeighborY="1122"/>
      <dgm:spPr/>
      <dgm:t>
        <a:bodyPr/>
        <a:lstStyle/>
        <a:p>
          <a:endParaRPr lang="en-AU"/>
        </a:p>
      </dgm:t>
    </dgm:pt>
    <dgm:pt modelId="{3FF4F98C-9779-DC43-AE83-F4E7EEC1DABA}" type="pres">
      <dgm:prSet presAssocID="{7AAD6637-9D74-3F45-A79D-DE29C00BB2F5}" presName="hierChild3" presStyleCnt="0"/>
      <dgm:spPr/>
    </dgm:pt>
    <dgm:pt modelId="{97CB2DAB-2920-0447-9B5E-E2880A1C0BF6}" type="pres">
      <dgm:prSet presAssocID="{6CED9813-41CF-134F-A735-8104210F124B}" presName="Name25" presStyleLbl="parChTrans1D3" presStyleIdx="0" presStyleCnt="2"/>
      <dgm:spPr/>
      <dgm:t>
        <a:bodyPr/>
        <a:lstStyle/>
        <a:p>
          <a:endParaRPr lang="en-AU"/>
        </a:p>
      </dgm:t>
    </dgm:pt>
    <dgm:pt modelId="{745867F3-33CF-1349-AE76-A27108F0FC79}" type="pres">
      <dgm:prSet presAssocID="{6CED9813-41CF-134F-A735-8104210F124B}" presName="connTx" presStyleLbl="parChTrans1D3" presStyleIdx="0" presStyleCnt="2"/>
      <dgm:spPr/>
      <dgm:t>
        <a:bodyPr/>
        <a:lstStyle/>
        <a:p>
          <a:endParaRPr lang="en-AU"/>
        </a:p>
      </dgm:t>
    </dgm:pt>
    <dgm:pt modelId="{D1540A03-AE35-D745-8493-A6A653A8ED8D}" type="pres">
      <dgm:prSet presAssocID="{DB75D6A8-726D-9541-8A99-BA637CB47B18}" presName="Name30" presStyleCnt="0"/>
      <dgm:spPr/>
    </dgm:pt>
    <dgm:pt modelId="{562C9526-DAA2-F44C-BA4E-55DE4CFCCD61}" type="pres">
      <dgm:prSet presAssocID="{DB75D6A8-726D-9541-8A99-BA637CB47B18}" presName="level2Shape" presStyleLbl="node3" presStyleIdx="0" presStyleCnt="2"/>
      <dgm:spPr/>
      <dgm:t>
        <a:bodyPr/>
        <a:lstStyle/>
        <a:p>
          <a:endParaRPr lang="en-AU"/>
        </a:p>
      </dgm:t>
    </dgm:pt>
    <dgm:pt modelId="{88C7C8A6-53F2-FA44-BE2B-F4CF69C48BC9}" type="pres">
      <dgm:prSet presAssocID="{DB75D6A8-726D-9541-8A99-BA637CB47B18}" presName="hierChild3" presStyleCnt="0"/>
      <dgm:spPr/>
    </dgm:pt>
    <dgm:pt modelId="{E6687F30-2FCE-EE4F-83EB-3D96F2A000F4}" type="pres">
      <dgm:prSet presAssocID="{0A73C7A1-51DF-BA47-BF49-EDE4ED735A18}" presName="Name25" presStyleLbl="parChTrans1D3" presStyleIdx="1" presStyleCnt="2"/>
      <dgm:spPr/>
      <dgm:t>
        <a:bodyPr/>
        <a:lstStyle/>
        <a:p>
          <a:endParaRPr lang="en-AU"/>
        </a:p>
      </dgm:t>
    </dgm:pt>
    <dgm:pt modelId="{4E2837A0-B816-024F-AA5F-E52801194B87}" type="pres">
      <dgm:prSet presAssocID="{0A73C7A1-51DF-BA47-BF49-EDE4ED735A18}" presName="connTx" presStyleLbl="parChTrans1D3" presStyleIdx="1" presStyleCnt="2"/>
      <dgm:spPr/>
      <dgm:t>
        <a:bodyPr/>
        <a:lstStyle/>
        <a:p>
          <a:endParaRPr lang="en-AU"/>
        </a:p>
      </dgm:t>
    </dgm:pt>
    <dgm:pt modelId="{BDE3ADFE-D379-A34C-8B75-9B4BE3884F70}" type="pres">
      <dgm:prSet presAssocID="{827CDF01-84E7-584D-BA45-447E121865F7}" presName="Name30" presStyleCnt="0"/>
      <dgm:spPr/>
    </dgm:pt>
    <dgm:pt modelId="{7BF51B14-A06E-2847-997A-BEBCA58AE579}" type="pres">
      <dgm:prSet presAssocID="{827CDF01-84E7-584D-BA45-447E121865F7}" presName="level2Shape" presStyleLbl="node3" presStyleIdx="1" presStyleCnt="2"/>
      <dgm:spPr/>
      <dgm:t>
        <a:bodyPr/>
        <a:lstStyle/>
        <a:p>
          <a:endParaRPr lang="en-AU"/>
        </a:p>
      </dgm:t>
    </dgm:pt>
    <dgm:pt modelId="{3F27BB78-6BC3-9A4D-91D9-167618AE8B9F}" type="pres">
      <dgm:prSet presAssocID="{827CDF01-84E7-584D-BA45-447E121865F7}" presName="hierChild3" presStyleCnt="0"/>
      <dgm:spPr/>
    </dgm:pt>
    <dgm:pt modelId="{6A3D9FE2-0E5A-8E48-A0A5-3F71D6978621}" type="pres">
      <dgm:prSet presAssocID="{8DCC15D4-154B-9B43-A924-AA3AE37BC7E3}" presName="bgShapesFlow" presStyleCnt="0"/>
      <dgm:spPr/>
    </dgm:pt>
    <dgm:pt modelId="{4E899907-11D4-CC4E-B205-55BDA4F8D9BE}" type="pres">
      <dgm:prSet presAssocID="{B2AFB754-7225-9A49-8DFC-B0948896E0E8}" presName="rectComp" presStyleCnt="0"/>
      <dgm:spPr/>
    </dgm:pt>
    <dgm:pt modelId="{DE376261-98E3-B048-9921-0692DA383648}" type="pres">
      <dgm:prSet presAssocID="{B2AFB754-7225-9A49-8DFC-B0948896E0E8}" presName="bgRect" presStyleLbl="bgShp" presStyleIdx="0" presStyleCnt="3" custLinFactNeighborX="-5644" custLinFactNeighborY="172"/>
      <dgm:spPr/>
      <dgm:t>
        <a:bodyPr/>
        <a:lstStyle/>
        <a:p>
          <a:endParaRPr lang="en-AU"/>
        </a:p>
      </dgm:t>
    </dgm:pt>
    <dgm:pt modelId="{73ECE64C-B6B7-964E-8C6F-83875E88B618}" type="pres">
      <dgm:prSet presAssocID="{B2AFB754-7225-9A49-8DFC-B0948896E0E8}" presName="bgRectTx" presStyleLbl="bgShp" presStyleIdx="0" presStyleCnt="3">
        <dgm:presLayoutVars>
          <dgm:bulletEnabled val="1"/>
        </dgm:presLayoutVars>
      </dgm:prSet>
      <dgm:spPr/>
      <dgm:t>
        <a:bodyPr/>
        <a:lstStyle/>
        <a:p>
          <a:endParaRPr lang="en-AU"/>
        </a:p>
      </dgm:t>
    </dgm:pt>
    <dgm:pt modelId="{320C55D6-415E-E14D-9347-E89BC26AE7D3}" type="pres">
      <dgm:prSet presAssocID="{B2AFB754-7225-9A49-8DFC-B0948896E0E8}" presName="spComp" presStyleCnt="0"/>
      <dgm:spPr/>
    </dgm:pt>
    <dgm:pt modelId="{3E50E720-06D0-6F46-ACEF-06C836789C3E}" type="pres">
      <dgm:prSet presAssocID="{B2AFB754-7225-9A49-8DFC-B0948896E0E8}" presName="hSp" presStyleCnt="0"/>
      <dgm:spPr/>
    </dgm:pt>
    <dgm:pt modelId="{28B778D6-CBAC-C242-B662-24F222DEFDF7}" type="pres">
      <dgm:prSet presAssocID="{37B514BA-9F06-DE42-8A50-CC28CB1ACD7C}" presName="rectComp" presStyleCnt="0"/>
      <dgm:spPr/>
    </dgm:pt>
    <dgm:pt modelId="{1F947BB0-4B59-2847-B442-B956738DC4B2}" type="pres">
      <dgm:prSet presAssocID="{37B514BA-9F06-DE42-8A50-CC28CB1ACD7C}" presName="bgRect" presStyleLbl="bgShp" presStyleIdx="1" presStyleCnt="3" custLinFactNeighborX="-11289" custLinFactNeighborY="172"/>
      <dgm:spPr/>
      <dgm:t>
        <a:bodyPr/>
        <a:lstStyle/>
        <a:p>
          <a:endParaRPr lang="en-AU"/>
        </a:p>
      </dgm:t>
    </dgm:pt>
    <dgm:pt modelId="{B18A3871-B73D-CE4C-B66C-C2E365DCF380}" type="pres">
      <dgm:prSet presAssocID="{37B514BA-9F06-DE42-8A50-CC28CB1ACD7C}" presName="bgRectTx" presStyleLbl="bgShp" presStyleIdx="1" presStyleCnt="3">
        <dgm:presLayoutVars>
          <dgm:bulletEnabled val="1"/>
        </dgm:presLayoutVars>
      </dgm:prSet>
      <dgm:spPr/>
      <dgm:t>
        <a:bodyPr/>
        <a:lstStyle/>
        <a:p>
          <a:endParaRPr lang="en-AU"/>
        </a:p>
      </dgm:t>
    </dgm:pt>
    <dgm:pt modelId="{299074B0-4F56-744C-9A8F-2C8B6EC55F2B}" type="pres">
      <dgm:prSet presAssocID="{37B514BA-9F06-DE42-8A50-CC28CB1ACD7C}" presName="spComp" presStyleCnt="0"/>
      <dgm:spPr/>
    </dgm:pt>
    <dgm:pt modelId="{954BB77E-4DC8-E04E-8C65-B7F0843B989E}" type="pres">
      <dgm:prSet presAssocID="{37B514BA-9F06-DE42-8A50-CC28CB1ACD7C}" presName="hSp" presStyleCnt="0"/>
      <dgm:spPr/>
    </dgm:pt>
    <dgm:pt modelId="{2BE3C760-DC25-A645-A19D-0F5D6FD4C5DD}" type="pres">
      <dgm:prSet presAssocID="{8BEE9CEE-5475-E047-98C3-69F55CF15BA8}" presName="rectComp" presStyleCnt="0"/>
      <dgm:spPr/>
    </dgm:pt>
    <dgm:pt modelId="{C5A277B8-F93A-DC45-9DC8-104720222ADB}" type="pres">
      <dgm:prSet presAssocID="{8BEE9CEE-5475-E047-98C3-69F55CF15BA8}" presName="bgRect" presStyleLbl="bgShp" presStyleIdx="2" presStyleCnt="3"/>
      <dgm:spPr/>
      <dgm:t>
        <a:bodyPr/>
        <a:lstStyle/>
        <a:p>
          <a:endParaRPr lang="en-AU"/>
        </a:p>
      </dgm:t>
    </dgm:pt>
    <dgm:pt modelId="{B8D90C6B-B040-D44F-B4E3-0E8E54EE3F6A}" type="pres">
      <dgm:prSet presAssocID="{8BEE9CEE-5475-E047-98C3-69F55CF15BA8}" presName="bgRectTx" presStyleLbl="bgShp" presStyleIdx="2" presStyleCnt="3">
        <dgm:presLayoutVars>
          <dgm:bulletEnabled val="1"/>
        </dgm:presLayoutVars>
      </dgm:prSet>
      <dgm:spPr/>
      <dgm:t>
        <a:bodyPr/>
        <a:lstStyle/>
        <a:p>
          <a:endParaRPr lang="en-AU"/>
        </a:p>
      </dgm:t>
    </dgm:pt>
  </dgm:ptLst>
  <dgm:cxnLst>
    <dgm:cxn modelId="{373EC7D2-5CAA-A24A-9712-FB7C68AA2919}" type="presOf" srcId="{DB75D6A8-726D-9541-8A99-BA637CB47B18}" destId="{562C9526-DAA2-F44C-BA4E-55DE4CFCCD61}" srcOrd="0" destOrd="0" presId="urn:microsoft.com/office/officeart/2005/8/layout/hierarchy5"/>
    <dgm:cxn modelId="{197B4604-5063-1948-A317-AA9E3006B947}" type="presOf" srcId="{8DCC15D4-154B-9B43-A924-AA3AE37BC7E3}" destId="{644FC51A-2E51-A84E-ABCF-95004F495804}" srcOrd="0" destOrd="0" presId="urn:microsoft.com/office/officeart/2005/8/layout/hierarchy5"/>
    <dgm:cxn modelId="{148513BD-E69C-F94A-8A26-02CFA932AD9A}" type="presOf" srcId="{37B514BA-9F06-DE42-8A50-CC28CB1ACD7C}" destId="{B18A3871-B73D-CE4C-B66C-C2E365DCF380}" srcOrd="1" destOrd="0" presId="urn:microsoft.com/office/officeart/2005/8/layout/hierarchy5"/>
    <dgm:cxn modelId="{E6CEF515-85DC-FF4E-99C0-97699CE7640E}" type="presOf" srcId="{8BEE9CEE-5475-E047-98C3-69F55CF15BA8}" destId="{C5A277B8-F93A-DC45-9DC8-104720222ADB}" srcOrd="0" destOrd="0" presId="urn:microsoft.com/office/officeart/2005/8/layout/hierarchy5"/>
    <dgm:cxn modelId="{D6D00340-36E1-134C-A105-60583AE90B7B}" srcId="{8DCC15D4-154B-9B43-A924-AA3AE37BC7E3}" destId="{37B514BA-9F06-DE42-8A50-CC28CB1ACD7C}" srcOrd="2" destOrd="0" parTransId="{C67F17FC-3736-E74E-AED7-C52A59FA1EF6}" sibTransId="{B7EC6F9C-1482-E746-B98E-A061F2670166}"/>
    <dgm:cxn modelId="{22025929-608C-974B-B569-0946A65AA443}" type="presOf" srcId="{37B514BA-9F06-DE42-8A50-CC28CB1ACD7C}" destId="{1F947BB0-4B59-2847-B442-B956738DC4B2}" srcOrd="0" destOrd="0" presId="urn:microsoft.com/office/officeart/2005/8/layout/hierarchy5"/>
    <dgm:cxn modelId="{4E5DFB35-BC30-B445-B14E-E5F5D1A02C8D}" type="presOf" srcId="{0A73C7A1-51DF-BA47-BF49-EDE4ED735A18}" destId="{4E2837A0-B816-024F-AA5F-E52801194B87}" srcOrd="1" destOrd="0" presId="urn:microsoft.com/office/officeart/2005/8/layout/hierarchy5"/>
    <dgm:cxn modelId="{4C152431-DB08-5E49-A7F8-FAB3CBFAFB2F}" type="presOf" srcId="{B2AFB754-7225-9A49-8DFC-B0948896E0E8}" destId="{DE376261-98E3-B048-9921-0692DA383648}" srcOrd="0" destOrd="0" presId="urn:microsoft.com/office/officeart/2005/8/layout/hierarchy5"/>
    <dgm:cxn modelId="{561526A7-44DC-AD4A-A691-44DF231B2A56}" srcId="{CB0ADB7E-6B99-9D4F-9141-A31B110C4D7A}" destId="{7AAD6637-9D74-3F45-A79D-DE29C00BB2F5}" srcOrd="0" destOrd="0" parTransId="{ACE7801D-D30C-864E-9C89-80C97B3FC2E7}" sibTransId="{DA109EA0-AD62-A24E-AEB7-221AA62A01A0}"/>
    <dgm:cxn modelId="{667C3614-2F1E-584B-A7CD-C7E78C1AEFEF}" type="presOf" srcId="{6CED9813-41CF-134F-A735-8104210F124B}" destId="{97CB2DAB-2920-0447-9B5E-E2880A1C0BF6}" srcOrd="0" destOrd="0" presId="urn:microsoft.com/office/officeart/2005/8/layout/hierarchy5"/>
    <dgm:cxn modelId="{BA035FD5-D3E2-F642-9299-3431661415F7}" type="presOf" srcId="{827CDF01-84E7-584D-BA45-447E121865F7}" destId="{7BF51B14-A06E-2847-997A-BEBCA58AE579}" srcOrd="0" destOrd="0" presId="urn:microsoft.com/office/officeart/2005/8/layout/hierarchy5"/>
    <dgm:cxn modelId="{D6E894F3-5FFA-E249-96BA-55246AEFACA4}" type="presOf" srcId="{B2AFB754-7225-9A49-8DFC-B0948896E0E8}" destId="{73ECE64C-B6B7-964E-8C6F-83875E88B618}" srcOrd="1" destOrd="0" presId="urn:microsoft.com/office/officeart/2005/8/layout/hierarchy5"/>
    <dgm:cxn modelId="{E7D42F2D-32A5-CC42-8370-48BB798B0AA7}" srcId="{7AAD6637-9D74-3F45-A79D-DE29C00BB2F5}" destId="{827CDF01-84E7-584D-BA45-447E121865F7}" srcOrd="1" destOrd="0" parTransId="{0A73C7A1-51DF-BA47-BF49-EDE4ED735A18}" sibTransId="{960314A5-2C93-944B-A1AF-342783B37643}"/>
    <dgm:cxn modelId="{D14BB790-56E4-C642-BB44-92B140A7D9E2}" srcId="{7AAD6637-9D74-3F45-A79D-DE29C00BB2F5}" destId="{DB75D6A8-726D-9541-8A99-BA637CB47B18}" srcOrd="0" destOrd="0" parTransId="{6CED9813-41CF-134F-A735-8104210F124B}" sibTransId="{994438C2-713C-C640-BD20-D6F994DAC676}"/>
    <dgm:cxn modelId="{01C565F7-46E8-D947-88AA-43FE0027B27F}" type="presOf" srcId="{ACE7801D-D30C-864E-9C89-80C97B3FC2E7}" destId="{0F135433-A1E8-BF4D-8E9F-F743EF5C6D04}" srcOrd="1" destOrd="0" presId="urn:microsoft.com/office/officeart/2005/8/layout/hierarchy5"/>
    <dgm:cxn modelId="{987EECF1-C92B-184E-9A5A-776598D3401A}" type="presOf" srcId="{ACE7801D-D30C-864E-9C89-80C97B3FC2E7}" destId="{A37EA90C-51C2-A84E-BA5C-E92D4FB22C91}" srcOrd="0" destOrd="0" presId="urn:microsoft.com/office/officeart/2005/8/layout/hierarchy5"/>
    <dgm:cxn modelId="{AC02B411-BB13-9B4A-A603-166A7069CA60}" type="presOf" srcId="{8BEE9CEE-5475-E047-98C3-69F55CF15BA8}" destId="{B8D90C6B-B040-D44F-B4E3-0E8E54EE3F6A}" srcOrd="1" destOrd="0" presId="urn:microsoft.com/office/officeart/2005/8/layout/hierarchy5"/>
    <dgm:cxn modelId="{E892E5F7-E20C-5844-8F9C-6F7813F32F9C}" type="presOf" srcId="{0A73C7A1-51DF-BA47-BF49-EDE4ED735A18}" destId="{E6687F30-2FCE-EE4F-83EB-3D96F2A000F4}" srcOrd="0" destOrd="0" presId="urn:microsoft.com/office/officeart/2005/8/layout/hierarchy5"/>
    <dgm:cxn modelId="{9C9FFFA2-4028-F943-ADC4-5205E86698F4}" type="presOf" srcId="{CB0ADB7E-6B99-9D4F-9141-A31B110C4D7A}" destId="{B6E53C8E-BEB4-8A4F-897F-E971722DA345}" srcOrd="0" destOrd="0" presId="urn:microsoft.com/office/officeart/2005/8/layout/hierarchy5"/>
    <dgm:cxn modelId="{1C2D4E3D-D8E2-E04D-AA27-40E59D08777D}" type="presOf" srcId="{6CED9813-41CF-134F-A735-8104210F124B}" destId="{745867F3-33CF-1349-AE76-A27108F0FC79}" srcOrd="1" destOrd="0" presId="urn:microsoft.com/office/officeart/2005/8/layout/hierarchy5"/>
    <dgm:cxn modelId="{64307823-69B8-504D-9C0D-7CFAD0D3C152}" type="presOf" srcId="{7AAD6637-9D74-3F45-A79D-DE29C00BB2F5}" destId="{4CA02256-EEEC-234E-B97E-C4898E49DE46}" srcOrd="0" destOrd="0" presId="urn:microsoft.com/office/officeart/2005/8/layout/hierarchy5"/>
    <dgm:cxn modelId="{BBB31040-D485-2849-A85C-7A266781B946}" srcId="{8DCC15D4-154B-9B43-A924-AA3AE37BC7E3}" destId="{CB0ADB7E-6B99-9D4F-9141-A31B110C4D7A}" srcOrd="0" destOrd="0" parTransId="{7220B1A3-C4AC-7743-9B33-DCAFEF4DE561}" sibTransId="{4335492D-9E12-5E44-819A-A9FA4E25117D}"/>
    <dgm:cxn modelId="{AB26AABF-F2CF-CD44-B247-F4D5A8F44C1E}" srcId="{8DCC15D4-154B-9B43-A924-AA3AE37BC7E3}" destId="{B2AFB754-7225-9A49-8DFC-B0948896E0E8}" srcOrd="1" destOrd="0" parTransId="{D16A2F32-78F0-0A4D-AA62-28CE4C669AB9}" sibTransId="{E85CE6AB-41EA-DC47-A0DA-78827C8332AE}"/>
    <dgm:cxn modelId="{54650782-253F-EE46-BF35-E2436225499D}" srcId="{8DCC15D4-154B-9B43-A924-AA3AE37BC7E3}" destId="{8BEE9CEE-5475-E047-98C3-69F55CF15BA8}" srcOrd="3" destOrd="0" parTransId="{8459E557-371D-6D4F-B542-5417A7FD5894}" sibTransId="{8929535D-DA67-D44C-BEB9-F55B2603312C}"/>
    <dgm:cxn modelId="{D360A49E-3DD5-4645-B4BB-83077243AB2F}" type="presParOf" srcId="{644FC51A-2E51-A84E-ABCF-95004F495804}" destId="{5965F288-6B7D-D143-903A-B66A0D51B208}" srcOrd="0" destOrd="0" presId="urn:microsoft.com/office/officeart/2005/8/layout/hierarchy5"/>
    <dgm:cxn modelId="{4C3470D6-2A34-4D42-9979-E84A7637401E}" type="presParOf" srcId="{5965F288-6B7D-D143-903A-B66A0D51B208}" destId="{0D333E4F-0437-F24D-8F86-7BD9D0A28764}" srcOrd="0" destOrd="0" presId="urn:microsoft.com/office/officeart/2005/8/layout/hierarchy5"/>
    <dgm:cxn modelId="{03AA96D0-D863-314C-8928-7B8A315F2945}" type="presParOf" srcId="{5965F288-6B7D-D143-903A-B66A0D51B208}" destId="{3220E68C-DA64-4D47-9C87-0847AD0D57E1}" srcOrd="1" destOrd="0" presId="urn:microsoft.com/office/officeart/2005/8/layout/hierarchy5"/>
    <dgm:cxn modelId="{75C29F2A-7F8E-E648-8817-CC2A034A5E0C}" type="presParOf" srcId="{3220E68C-DA64-4D47-9C87-0847AD0D57E1}" destId="{F53D8D96-8B5D-C74E-93EB-A15F6DAFA232}" srcOrd="0" destOrd="0" presId="urn:microsoft.com/office/officeart/2005/8/layout/hierarchy5"/>
    <dgm:cxn modelId="{46CBA0D2-785C-B04C-AA31-65F132546B3C}" type="presParOf" srcId="{F53D8D96-8B5D-C74E-93EB-A15F6DAFA232}" destId="{B6E53C8E-BEB4-8A4F-897F-E971722DA345}" srcOrd="0" destOrd="0" presId="urn:microsoft.com/office/officeart/2005/8/layout/hierarchy5"/>
    <dgm:cxn modelId="{227DB1D3-DB4B-F741-863C-1B54555081F6}" type="presParOf" srcId="{F53D8D96-8B5D-C74E-93EB-A15F6DAFA232}" destId="{6382A4A5-9379-0143-A6F8-32F4FE650F4D}" srcOrd="1" destOrd="0" presId="urn:microsoft.com/office/officeart/2005/8/layout/hierarchy5"/>
    <dgm:cxn modelId="{7ED6E261-A6D6-F646-85CF-FE3F8D79CD1C}" type="presParOf" srcId="{6382A4A5-9379-0143-A6F8-32F4FE650F4D}" destId="{A37EA90C-51C2-A84E-BA5C-E92D4FB22C91}" srcOrd="0" destOrd="0" presId="urn:microsoft.com/office/officeart/2005/8/layout/hierarchy5"/>
    <dgm:cxn modelId="{0C3B8713-7434-2847-A5FE-85FC43A37148}" type="presParOf" srcId="{A37EA90C-51C2-A84E-BA5C-E92D4FB22C91}" destId="{0F135433-A1E8-BF4D-8E9F-F743EF5C6D04}" srcOrd="0" destOrd="0" presId="urn:microsoft.com/office/officeart/2005/8/layout/hierarchy5"/>
    <dgm:cxn modelId="{E8D12A1F-10BD-C242-99C0-427FDE1448EB}" type="presParOf" srcId="{6382A4A5-9379-0143-A6F8-32F4FE650F4D}" destId="{652D37F1-AD65-4B46-A41F-4CBBECC53FC3}" srcOrd="1" destOrd="0" presId="urn:microsoft.com/office/officeart/2005/8/layout/hierarchy5"/>
    <dgm:cxn modelId="{C71487B0-C762-AB45-9BF8-D80F15AA9EDB}" type="presParOf" srcId="{652D37F1-AD65-4B46-A41F-4CBBECC53FC3}" destId="{4CA02256-EEEC-234E-B97E-C4898E49DE46}" srcOrd="0" destOrd="0" presId="urn:microsoft.com/office/officeart/2005/8/layout/hierarchy5"/>
    <dgm:cxn modelId="{9C69EC42-7718-D64A-B905-510FDF513E98}" type="presParOf" srcId="{652D37F1-AD65-4B46-A41F-4CBBECC53FC3}" destId="{3FF4F98C-9779-DC43-AE83-F4E7EEC1DABA}" srcOrd="1" destOrd="0" presId="urn:microsoft.com/office/officeart/2005/8/layout/hierarchy5"/>
    <dgm:cxn modelId="{4028E4BB-36B5-C543-AA88-7006062DA634}" type="presParOf" srcId="{3FF4F98C-9779-DC43-AE83-F4E7EEC1DABA}" destId="{97CB2DAB-2920-0447-9B5E-E2880A1C0BF6}" srcOrd="0" destOrd="0" presId="urn:microsoft.com/office/officeart/2005/8/layout/hierarchy5"/>
    <dgm:cxn modelId="{EA75B77B-88DD-9B47-8C66-6D63643FBBE0}" type="presParOf" srcId="{97CB2DAB-2920-0447-9B5E-E2880A1C0BF6}" destId="{745867F3-33CF-1349-AE76-A27108F0FC79}" srcOrd="0" destOrd="0" presId="urn:microsoft.com/office/officeart/2005/8/layout/hierarchy5"/>
    <dgm:cxn modelId="{2996782C-58C1-D74C-AD8C-2D73BB88A281}" type="presParOf" srcId="{3FF4F98C-9779-DC43-AE83-F4E7EEC1DABA}" destId="{D1540A03-AE35-D745-8493-A6A653A8ED8D}" srcOrd="1" destOrd="0" presId="urn:microsoft.com/office/officeart/2005/8/layout/hierarchy5"/>
    <dgm:cxn modelId="{47E1B97B-14E3-3240-B7A5-7BFBC12A37B6}" type="presParOf" srcId="{D1540A03-AE35-D745-8493-A6A653A8ED8D}" destId="{562C9526-DAA2-F44C-BA4E-55DE4CFCCD61}" srcOrd="0" destOrd="0" presId="urn:microsoft.com/office/officeart/2005/8/layout/hierarchy5"/>
    <dgm:cxn modelId="{A86331BF-7B9F-D44B-8ED7-B4EB4DEF1C5F}" type="presParOf" srcId="{D1540A03-AE35-D745-8493-A6A653A8ED8D}" destId="{88C7C8A6-53F2-FA44-BE2B-F4CF69C48BC9}" srcOrd="1" destOrd="0" presId="urn:microsoft.com/office/officeart/2005/8/layout/hierarchy5"/>
    <dgm:cxn modelId="{8F8829C0-3D2C-AA45-9E2D-5202E0CE5AB3}" type="presParOf" srcId="{3FF4F98C-9779-DC43-AE83-F4E7EEC1DABA}" destId="{E6687F30-2FCE-EE4F-83EB-3D96F2A000F4}" srcOrd="2" destOrd="0" presId="urn:microsoft.com/office/officeart/2005/8/layout/hierarchy5"/>
    <dgm:cxn modelId="{E052AF20-2F14-BC43-9948-3FAF60B9C1AF}" type="presParOf" srcId="{E6687F30-2FCE-EE4F-83EB-3D96F2A000F4}" destId="{4E2837A0-B816-024F-AA5F-E52801194B87}" srcOrd="0" destOrd="0" presId="urn:microsoft.com/office/officeart/2005/8/layout/hierarchy5"/>
    <dgm:cxn modelId="{B8E2F102-748C-2948-840A-1FE7500D7DDA}" type="presParOf" srcId="{3FF4F98C-9779-DC43-AE83-F4E7EEC1DABA}" destId="{BDE3ADFE-D379-A34C-8B75-9B4BE3884F70}" srcOrd="3" destOrd="0" presId="urn:microsoft.com/office/officeart/2005/8/layout/hierarchy5"/>
    <dgm:cxn modelId="{B22D3840-071E-E048-B7F0-8832E275D16E}" type="presParOf" srcId="{BDE3ADFE-D379-A34C-8B75-9B4BE3884F70}" destId="{7BF51B14-A06E-2847-997A-BEBCA58AE579}" srcOrd="0" destOrd="0" presId="urn:microsoft.com/office/officeart/2005/8/layout/hierarchy5"/>
    <dgm:cxn modelId="{5621A45B-FAC4-DD4F-8238-0DF0F2CDE063}" type="presParOf" srcId="{BDE3ADFE-D379-A34C-8B75-9B4BE3884F70}" destId="{3F27BB78-6BC3-9A4D-91D9-167618AE8B9F}" srcOrd="1" destOrd="0" presId="urn:microsoft.com/office/officeart/2005/8/layout/hierarchy5"/>
    <dgm:cxn modelId="{748A7B9A-4794-024F-B6FB-7C1767FD7CFF}" type="presParOf" srcId="{644FC51A-2E51-A84E-ABCF-95004F495804}" destId="{6A3D9FE2-0E5A-8E48-A0A5-3F71D6978621}" srcOrd="1" destOrd="0" presId="urn:microsoft.com/office/officeart/2005/8/layout/hierarchy5"/>
    <dgm:cxn modelId="{50D9B3CB-B182-A74C-851E-267C39C1F31D}" type="presParOf" srcId="{6A3D9FE2-0E5A-8E48-A0A5-3F71D6978621}" destId="{4E899907-11D4-CC4E-B205-55BDA4F8D9BE}" srcOrd="0" destOrd="0" presId="urn:microsoft.com/office/officeart/2005/8/layout/hierarchy5"/>
    <dgm:cxn modelId="{EF9051AC-D061-E54F-B769-4C4178740D3F}" type="presParOf" srcId="{4E899907-11D4-CC4E-B205-55BDA4F8D9BE}" destId="{DE376261-98E3-B048-9921-0692DA383648}" srcOrd="0" destOrd="0" presId="urn:microsoft.com/office/officeart/2005/8/layout/hierarchy5"/>
    <dgm:cxn modelId="{C7C9A347-9D57-C74F-8456-D2C39EB6700C}" type="presParOf" srcId="{4E899907-11D4-CC4E-B205-55BDA4F8D9BE}" destId="{73ECE64C-B6B7-964E-8C6F-83875E88B618}" srcOrd="1" destOrd="0" presId="urn:microsoft.com/office/officeart/2005/8/layout/hierarchy5"/>
    <dgm:cxn modelId="{E27D3472-B36F-3C46-8C72-589C5B09D208}" type="presParOf" srcId="{6A3D9FE2-0E5A-8E48-A0A5-3F71D6978621}" destId="{320C55D6-415E-E14D-9347-E89BC26AE7D3}" srcOrd="1" destOrd="0" presId="urn:microsoft.com/office/officeart/2005/8/layout/hierarchy5"/>
    <dgm:cxn modelId="{995534F1-BC90-B944-AE7D-50B93478E01B}" type="presParOf" srcId="{320C55D6-415E-E14D-9347-E89BC26AE7D3}" destId="{3E50E720-06D0-6F46-ACEF-06C836789C3E}" srcOrd="0" destOrd="0" presId="urn:microsoft.com/office/officeart/2005/8/layout/hierarchy5"/>
    <dgm:cxn modelId="{A71E83D4-8AE1-BB49-B6DF-20BD39CB40EA}" type="presParOf" srcId="{6A3D9FE2-0E5A-8E48-A0A5-3F71D6978621}" destId="{28B778D6-CBAC-C242-B662-24F222DEFDF7}" srcOrd="2" destOrd="0" presId="urn:microsoft.com/office/officeart/2005/8/layout/hierarchy5"/>
    <dgm:cxn modelId="{1DC096CC-BBEC-044F-9624-C1902105B326}" type="presParOf" srcId="{28B778D6-CBAC-C242-B662-24F222DEFDF7}" destId="{1F947BB0-4B59-2847-B442-B956738DC4B2}" srcOrd="0" destOrd="0" presId="urn:microsoft.com/office/officeart/2005/8/layout/hierarchy5"/>
    <dgm:cxn modelId="{E8325650-1966-1A41-BCCB-6EB4F9C847A1}" type="presParOf" srcId="{28B778D6-CBAC-C242-B662-24F222DEFDF7}" destId="{B18A3871-B73D-CE4C-B66C-C2E365DCF380}" srcOrd="1" destOrd="0" presId="urn:microsoft.com/office/officeart/2005/8/layout/hierarchy5"/>
    <dgm:cxn modelId="{D17E4E79-C606-3A44-979E-7C4ED2F69AC6}" type="presParOf" srcId="{6A3D9FE2-0E5A-8E48-A0A5-3F71D6978621}" destId="{299074B0-4F56-744C-9A8F-2C8B6EC55F2B}" srcOrd="3" destOrd="0" presId="urn:microsoft.com/office/officeart/2005/8/layout/hierarchy5"/>
    <dgm:cxn modelId="{A3014A9B-3B89-9445-990C-11EAF4976681}" type="presParOf" srcId="{299074B0-4F56-744C-9A8F-2C8B6EC55F2B}" destId="{954BB77E-4DC8-E04E-8C65-B7F0843B989E}" srcOrd="0" destOrd="0" presId="urn:microsoft.com/office/officeart/2005/8/layout/hierarchy5"/>
    <dgm:cxn modelId="{C22001E8-0C8B-1B47-8302-638E1EE18EE4}" type="presParOf" srcId="{6A3D9FE2-0E5A-8E48-A0A5-3F71D6978621}" destId="{2BE3C760-DC25-A645-A19D-0F5D6FD4C5DD}" srcOrd="4" destOrd="0" presId="urn:microsoft.com/office/officeart/2005/8/layout/hierarchy5"/>
    <dgm:cxn modelId="{97F4B2C8-8E40-2744-ABF8-B3FE058CDEE9}" type="presParOf" srcId="{2BE3C760-DC25-A645-A19D-0F5D6FD4C5DD}" destId="{C5A277B8-F93A-DC45-9DC8-104720222ADB}" srcOrd="0" destOrd="0" presId="urn:microsoft.com/office/officeart/2005/8/layout/hierarchy5"/>
    <dgm:cxn modelId="{FDE5DBFF-5C82-FE45-9D6B-B0AF513596D1}" type="presParOf" srcId="{2BE3C760-DC25-A645-A19D-0F5D6FD4C5DD}" destId="{B8D90C6B-B040-D44F-B4E3-0E8E54EE3F6A}"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DE0D7F-35FE-A040-8ED7-5DCA7D5BE08B}"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AU"/>
        </a:p>
      </dgm:t>
    </dgm:pt>
    <dgm:pt modelId="{2D4E67AC-B25B-364E-B2F7-724C4250311F}">
      <dgm:prSet phldrT="[Text]"/>
      <dgm:spPr/>
      <dgm:t>
        <a:bodyPr/>
        <a:lstStyle/>
        <a:p>
          <a:r>
            <a:rPr lang="en-AU" b="1" dirty="0"/>
            <a:t>MASTERS DEGREE</a:t>
          </a:r>
        </a:p>
      </dgm:t>
    </dgm:pt>
    <dgm:pt modelId="{A0F73E80-FE15-3B4A-84A8-DDCF368D062E}" type="parTrans" cxnId="{1DD03B2B-F7F2-4845-8E5B-2AA635E8AA92}">
      <dgm:prSet/>
      <dgm:spPr/>
      <dgm:t>
        <a:bodyPr/>
        <a:lstStyle/>
        <a:p>
          <a:endParaRPr lang="en-AU"/>
        </a:p>
      </dgm:t>
    </dgm:pt>
    <dgm:pt modelId="{B9246354-7388-2A4C-B3CE-919B335AFF2C}" type="sibTrans" cxnId="{1DD03B2B-F7F2-4845-8E5B-2AA635E8AA92}">
      <dgm:prSet/>
      <dgm:spPr/>
      <dgm:t>
        <a:bodyPr/>
        <a:lstStyle/>
        <a:p>
          <a:endParaRPr lang="en-AU"/>
        </a:p>
      </dgm:t>
    </dgm:pt>
    <dgm:pt modelId="{942FD652-167A-F54F-BDEC-C6337D589AD8}">
      <dgm:prSet phldrT="[Text]"/>
      <dgm:spPr/>
      <dgm:t>
        <a:bodyPr/>
        <a:lstStyle/>
        <a:p>
          <a:r>
            <a:rPr lang="en-AU" dirty="0"/>
            <a:t>GRADUATE CERTIFICATE</a:t>
          </a:r>
        </a:p>
      </dgm:t>
    </dgm:pt>
    <dgm:pt modelId="{05CF6233-890B-5A4C-ACEC-670392E2FB32}" type="parTrans" cxnId="{EAD40795-D7D6-3A4E-B638-96D15320BA71}">
      <dgm:prSet/>
      <dgm:spPr/>
      <dgm:t>
        <a:bodyPr/>
        <a:lstStyle/>
        <a:p>
          <a:endParaRPr lang="en-AU"/>
        </a:p>
      </dgm:t>
    </dgm:pt>
    <dgm:pt modelId="{73629E88-72F9-DF4A-B7A1-053CA6E55E84}" type="sibTrans" cxnId="{EAD40795-D7D6-3A4E-B638-96D15320BA71}">
      <dgm:prSet/>
      <dgm:spPr/>
      <dgm:t>
        <a:bodyPr/>
        <a:lstStyle/>
        <a:p>
          <a:endParaRPr lang="en-AU"/>
        </a:p>
      </dgm:t>
    </dgm:pt>
    <dgm:pt modelId="{6BF75EDD-01C9-E341-86E9-B5EA0BB6ED7B}">
      <dgm:prSet phldrT="[Text]"/>
      <dgm:spPr/>
      <dgm:t>
        <a:bodyPr/>
        <a:lstStyle/>
        <a:p>
          <a:r>
            <a:rPr lang="en-AU" b="1" dirty="0">
              <a:solidFill>
                <a:schemeClr val="bg1"/>
              </a:solidFill>
            </a:rPr>
            <a:t>MICRO-CREDENTIAL</a:t>
          </a:r>
        </a:p>
      </dgm:t>
    </dgm:pt>
    <dgm:pt modelId="{530A9D3A-5051-5340-8783-8699A68E1E1F}" type="parTrans" cxnId="{C4D800E1-28AA-BE40-8ED1-A9EEF7078C8D}">
      <dgm:prSet/>
      <dgm:spPr/>
      <dgm:t>
        <a:bodyPr/>
        <a:lstStyle/>
        <a:p>
          <a:endParaRPr lang="en-AU"/>
        </a:p>
      </dgm:t>
    </dgm:pt>
    <dgm:pt modelId="{22367ED9-7ED0-5746-B641-71FB1F3599BB}" type="sibTrans" cxnId="{C4D800E1-28AA-BE40-8ED1-A9EEF7078C8D}">
      <dgm:prSet/>
      <dgm:spPr/>
      <dgm:t>
        <a:bodyPr/>
        <a:lstStyle/>
        <a:p>
          <a:endParaRPr lang="en-AU"/>
        </a:p>
      </dgm:t>
    </dgm:pt>
    <dgm:pt modelId="{CD44A327-8A51-8445-8140-805C0F2DFE71}">
      <dgm:prSet phldrT="[Text]"/>
      <dgm:spPr/>
      <dgm:t>
        <a:bodyPr/>
        <a:lstStyle/>
        <a:p>
          <a:r>
            <a:rPr lang="en-AU" dirty="0"/>
            <a:t>SUBJECT</a:t>
          </a:r>
        </a:p>
      </dgm:t>
    </dgm:pt>
    <dgm:pt modelId="{F50443CC-4D55-0B47-8191-C53E4D5C2DC7}" type="parTrans" cxnId="{2D458898-3078-D84D-B5B5-95EB2366DEA8}">
      <dgm:prSet/>
      <dgm:spPr/>
      <dgm:t>
        <a:bodyPr/>
        <a:lstStyle/>
        <a:p>
          <a:endParaRPr lang="en-AU"/>
        </a:p>
      </dgm:t>
    </dgm:pt>
    <dgm:pt modelId="{D9B75162-8B91-624C-8012-129DC55F46F1}" type="sibTrans" cxnId="{2D458898-3078-D84D-B5B5-95EB2366DEA8}">
      <dgm:prSet/>
      <dgm:spPr/>
      <dgm:t>
        <a:bodyPr/>
        <a:lstStyle/>
        <a:p>
          <a:endParaRPr lang="en-AU"/>
        </a:p>
      </dgm:t>
    </dgm:pt>
    <dgm:pt modelId="{FA12F3BB-61D6-5D40-A47F-D1BB83721AE1}">
      <dgm:prSet phldrT="[Text]"/>
      <dgm:spPr/>
      <dgm:t>
        <a:bodyPr/>
        <a:lstStyle/>
        <a:p>
          <a:r>
            <a:rPr lang="en-AU" dirty="0"/>
            <a:t>SUBJECT</a:t>
          </a:r>
        </a:p>
      </dgm:t>
    </dgm:pt>
    <dgm:pt modelId="{855E2210-2FDD-0D4E-883E-AD728D2EBB42}" type="parTrans" cxnId="{02F3920A-F38D-F346-85E7-765421BE39D8}">
      <dgm:prSet/>
      <dgm:spPr/>
      <dgm:t>
        <a:bodyPr/>
        <a:lstStyle/>
        <a:p>
          <a:endParaRPr lang="en-AU"/>
        </a:p>
      </dgm:t>
    </dgm:pt>
    <dgm:pt modelId="{EABB178F-DF36-834A-AA6C-40726FB7BBB8}" type="sibTrans" cxnId="{02F3920A-F38D-F346-85E7-765421BE39D8}">
      <dgm:prSet/>
      <dgm:spPr/>
      <dgm:t>
        <a:bodyPr/>
        <a:lstStyle/>
        <a:p>
          <a:endParaRPr lang="en-AU"/>
        </a:p>
      </dgm:t>
    </dgm:pt>
    <dgm:pt modelId="{F43B317A-2571-FC48-AE17-6E69E5D88782}">
      <dgm:prSet/>
      <dgm:spPr/>
      <dgm:t>
        <a:bodyPr/>
        <a:lstStyle/>
        <a:p>
          <a:r>
            <a:rPr lang="en-AU" dirty="0" smtClean="0"/>
            <a:t>SHORT COURSE</a:t>
          </a:r>
          <a:endParaRPr lang="en-AU" dirty="0"/>
        </a:p>
      </dgm:t>
    </dgm:pt>
    <dgm:pt modelId="{D681BF0C-6DE3-AE4E-83DA-12D79BEDDA9E}" type="parTrans" cxnId="{CFE014FC-D861-CF41-80B2-DCA6EEB0140A}">
      <dgm:prSet/>
      <dgm:spPr/>
      <dgm:t>
        <a:bodyPr/>
        <a:lstStyle/>
        <a:p>
          <a:endParaRPr lang="en-AU"/>
        </a:p>
      </dgm:t>
    </dgm:pt>
    <dgm:pt modelId="{B5EBF721-D487-2B4F-85D3-A56A32DFACAF}" type="sibTrans" cxnId="{CFE014FC-D861-CF41-80B2-DCA6EEB0140A}">
      <dgm:prSet/>
      <dgm:spPr/>
      <dgm:t>
        <a:bodyPr/>
        <a:lstStyle/>
        <a:p>
          <a:endParaRPr lang="en-AU"/>
        </a:p>
      </dgm:t>
    </dgm:pt>
    <dgm:pt modelId="{CFBDAE0B-8E76-7949-9FA9-7D28571BC7E0}">
      <dgm:prSet/>
      <dgm:spPr/>
      <dgm:t>
        <a:bodyPr/>
        <a:lstStyle/>
        <a:p>
          <a:r>
            <a:rPr lang="en-AU" dirty="0" smtClean="0"/>
            <a:t>SHORT COURSE</a:t>
          </a:r>
          <a:endParaRPr lang="en-AU" dirty="0"/>
        </a:p>
      </dgm:t>
    </dgm:pt>
    <dgm:pt modelId="{7A4FE9F0-9978-894B-AB84-0FE1FADADEDB}" type="parTrans" cxnId="{D48F3FE5-B553-4440-A3BF-A1B37E96E0A4}">
      <dgm:prSet/>
      <dgm:spPr/>
      <dgm:t>
        <a:bodyPr/>
        <a:lstStyle/>
        <a:p>
          <a:endParaRPr lang="en-AU"/>
        </a:p>
      </dgm:t>
    </dgm:pt>
    <dgm:pt modelId="{F1874ADB-2423-0144-96F8-79A84D7254F2}" type="sibTrans" cxnId="{D48F3FE5-B553-4440-A3BF-A1B37E96E0A4}">
      <dgm:prSet/>
      <dgm:spPr/>
      <dgm:t>
        <a:bodyPr/>
        <a:lstStyle/>
        <a:p>
          <a:endParaRPr lang="en-AU"/>
        </a:p>
      </dgm:t>
    </dgm:pt>
    <dgm:pt modelId="{A0DABC76-E48A-5647-A092-191CFC479ED0}">
      <dgm:prSet/>
      <dgm:spPr/>
      <dgm:t>
        <a:bodyPr/>
        <a:lstStyle/>
        <a:p>
          <a:r>
            <a:rPr lang="en-AU" dirty="0" smtClean="0"/>
            <a:t>SHORT COURSE</a:t>
          </a:r>
          <a:endParaRPr lang="en-AU" dirty="0"/>
        </a:p>
      </dgm:t>
    </dgm:pt>
    <dgm:pt modelId="{30CAA16F-1AAC-D84E-8BE5-548F4CBCCCAE}" type="parTrans" cxnId="{DE2E6222-D601-7D49-8CC2-90D577C64779}">
      <dgm:prSet/>
      <dgm:spPr/>
      <dgm:t>
        <a:bodyPr/>
        <a:lstStyle/>
        <a:p>
          <a:endParaRPr lang="en-AU"/>
        </a:p>
      </dgm:t>
    </dgm:pt>
    <dgm:pt modelId="{9F1D4286-A04F-244F-9C2E-2E04DD1824DD}" type="sibTrans" cxnId="{DE2E6222-D601-7D49-8CC2-90D577C64779}">
      <dgm:prSet/>
      <dgm:spPr/>
      <dgm:t>
        <a:bodyPr/>
        <a:lstStyle/>
        <a:p>
          <a:endParaRPr lang="en-AU"/>
        </a:p>
      </dgm:t>
    </dgm:pt>
    <dgm:pt modelId="{C9E4C1A2-0F33-1B4B-B009-95D880A81A15}">
      <dgm:prSet/>
      <dgm:spPr/>
      <dgm:t>
        <a:bodyPr/>
        <a:lstStyle/>
        <a:p>
          <a:r>
            <a:rPr lang="en-AU" dirty="0" smtClean="0"/>
            <a:t>SHORT COURSE</a:t>
          </a:r>
          <a:endParaRPr lang="en-AU" dirty="0"/>
        </a:p>
      </dgm:t>
    </dgm:pt>
    <dgm:pt modelId="{4925C4DC-C4A3-0A4C-839F-3F210FAF1152}" type="parTrans" cxnId="{51A54D22-26FF-244F-BC34-3638FC19875D}">
      <dgm:prSet/>
      <dgm:spPr/>
      <dgm:t>
        <a:bodyPr/>
        <a:lstStyle/>
        <a:p>
          <a:endParaRPr lang="en-AU"/>
        </a:p>
      </dgm:t>
    </dgm:pt>
    <dgm:pt modelId="{1D125ECC-5625-FE46-9AFD-48541E9A30DF}" type="sibTrans" cxnId="{51A54D22-26FF-244F-BC34-3638FC19875D}">
      <dgm:prSet/>
      <dgm:spPr/>
      <dgm:t>
        <a:bodyPr/>
        <a:lstStyle/>
        <a:p>
          <a:endParaRPr lang="en-AU"/>
        </a:p>
      </dgm:t>
    </dgm:pt>
    <dgm:pt modelId="{B2187398-8C1F-8341-9DA9-1FD9F524C3A2}">
      <dgm:prSet/>
      <dgm:spPr/>
      <dgm:t>
        <a:bodyPr/>
        <a:lstStyle/>
        <a:p>
          <a:r>
            <a:rPr lang="en-AU" dirty="0" smtClean="0"/>
            <a:t>SHORT COURSE</a:t>
          </a:r>
          <a:endParaRPr lang="en-AU" dirty="0"/>
        </a:p>
      </dgm:t>
    </dgm:pt>
    <dgm:pt modelId="{5DE479C9-75C7-4148-BA79-2FD52B4D8618}" type="parTrans" cxnId="{66C474AD-4809-DC4E-9020-50DE11E461B3}">
      <dgm:prSet/>
      <dgm:spPr/>
      <dgm:t>
        <a:bodyPr/>
        <a:lstStyle/>
        <a:p>
          <a:endParaRPr lang="en-AU"/>
        </a:p>
      </dgm:t>
    </dgm:pt>
    <dgm:pt modelId="{51F48292-A1A5-AF4D-A103-B1853F6B388E}" type="sibTrans" cxnId="{66C474AD-4809-DC4E-9020-50DE11E461B3}">
      <dgm:prSet/>
      <dgm:spPr/>
      <dgm:t>
        <a:bodyPr/>
        <a:lstStyle/>
        <a:p>
          <a:endParaRPr lang="en-AU"/>
        </a:p>
      </dgm:t>
    </dgm:pt>
    <dgm:pt modelId="{C5E8BA38-DBCE-C648-A316-F3F6EB8F9026}">
      <dgm:prSet/>
      <dgm:spPr/>
      <dgm:t>
        <a:bodyPr/>
        <a:lstStyle/>
        <a:p>
          <a:r>
            <a:rPr lang="en-AU" dirty="0"/>
            <a:t>SUBJECT</a:t>
          </a:r>
        </a:p>
      </dgm:t>
    </dgm:pt>
    <dgm:pt modelId="{92EA1F0B-2C95-C947-9C12-D0BFFE180511}" type="parTrans" cxnId="{8D6E2911-59CF-0D40-B0ED-226777785172}">
      <dgm:prSet/>
      <dgm:spPr/>
      <dgm:t>
        <a:bodyPr/>
        <a:lstStyle/>
        <a:p>
          <a:endParaRPr lang="en-AU"/>
        </a:p>
      </dgm:t>
    </dgm:pt>
    <dgm:pt modelId="{86E7D56A-2073-C142-A6FC-CBD82DBBAA16}" type="sibTrans" cxnId="{8D6E2911-59CF-0D40-B0ED-226777785172}">
      <dgm:prSet/>
      <dgm:spPr/>
      <dgm:t>
        <a:bodyPr/>
        <a:lstStyle/>
        <a:p>
          <a:endParaRPr lang="en-AU"/>
        </a:p>
      </dgm:t>
    </dgm:pt>
    <dgm:pt modelId="{396E3924-3756-E948-B849-7F3B7AA79F52}">
      <dgm:prSet/>
      <dgm:spPr/>
      <dgm:t>
        <a:bodyPr/>
        <a:lstStyle/>
        <a:p>
          <a:r>
            <a:rPr lang="en-AU" dirty="0"/>
            <a:t>SUBJECT</a:t>
          </a:r>
        </a:p>
      </dgm:t>
    </dgm:pt>
    <dgm:pt modelId="{FE124E1D-FD37-C145-B49E-62920583206F}" type="parTrans" cxnId="{8A5D3078-7791-344D-8B1C-65011125A6B8}">
      <dgm:prSet/>
      <dgm:spPr/>
      <dgm:t>
        <a:bodyPr/>
        <a:lstStyle/>
        <a:p>
          <a:endParaRPr lang="en-AU"/>
        </a:p>
      </dgm:t>
    </dgm:pt>
    <dgm:pt modelId="{682521CF-1865-7644-9291-C1246ADBA0FE}" type="sibTrans" cxnId="{8A5D3078-7791-344D-8B1C-65011125A6B8}">
      <dgm:prSet/>
      <dgm:spPr/>
      <dgm:t>
        <a:bodyPr/>
        <a:lstStyle/>
        <a:p>
          <a:endParaRPr lang="en-AU"/>
        </a:p>
      </dgm:t>
    </dgm:pt>
    <dgm:pt modelId="{F30D3D0D-6609-4C40-BEAA-1BF952CAFAC4}">
      <dgm:prSet/>
      <dgm:spPr/>
      <dgm:t>
        <a:bodyPr/>
        <a:lstStyle/>
        <a:p>
          <a:r>
            <a:rPr lang="en-AU" dirty="0"/>
            <a:t>SUBJECT</a:t>
          </a:r>
        </a:p>
      </dgm:t>
    </dgm:pt>
    <dgm:pt modelId="{94FD950A-F608-524C-9FA3-18D68949BCF5}" type="parTrans" cxnId="{B3C27C8E-841D-F54B-A222-E40AA3057557}">
      <dgm:prSet/>
      <dgm:spPr/>
      <dgm:t>
        <a:bodyPr/>
        <a:lstStyle/>
        <a:p>
          <a:endParaRPr lang="en-AU"/>
        </a:p>
      </dgm:t>
    </dgm:pt>
    <dgm:pt modelId="{BBFDA49D-5C18-824B-B054-2163AF76ED1B}" type="sibTrans" cxnId="{B3C27C8E-841D-F54B-A222-E40AA3057557}">
      <dgm:prSet/>
      <dgm:spPr/>
      <dgm:t>
        <a:bodyPr/>
        <a:lstStyle/>
        <a:p>
          <a:endParaRPr lang="en-AU"/>
        </a:p>
      </dgm:t>
    </dgm:pt>
    <dgm:pt modelId="{65F08207-F970-3E45-ADCA-617649605382}">
      <dgm:prSet/>
      <dgm:spPr/>
      <dgm:t>
        <a:bodyPr/>
        <a:lstStyle/>
        <a:p>
          <a:r>
            <a:rPr lang="en-AU" dirty="0"/>
            <a:t>SUBJECT</a:t>
          </a:r>
        </a:p>
      </dgm:t>
    </dgm:pt>
    <dgm:pt modelId="{93AF285C-BDFF-9749-AF5B-F7C6A4CE48BC}" type="parTrans" cxnId="{C62FABC6-ED32-A147-A71D-2729870D79C1}">
      <dgm:prSet/>
      <dgm:spPr/>
      <dgm:t>
        <a:bodyPr/>
        <a:lstStyle/>
        <a:p>
          <a:endParaRPr lang="en-AU"/>
        </a:p>
      </dgm:t>
    </dgm:pt>
    <dgm:pt modelId="{0DC2ACDD-0346-AF44-8BC6-CB92A2F991F9}" type="sibTrans" cxnId="{C62FABC6-ED32-A147-A71D-2729870D79C1}">
      <dgm:prSet/>
      <dgm:spPr/>
      <dgm:t>
        <a:bodyPr/>
        <a:lstStyle/>
        <a:p>
          <a:endParaRPr lang="en-AU"/>
        </a:p>
      </dgm:t>
    </dgm:pt>
    <dgm:pt modelId="{E183681F-E3FE-D74F-A4B9-CDDF365AF5CC}" type="pres">
      <dgm:prSet presAssocID="{CFDE0D7F-35FE-A040-8ED7-5DCA7D5BE08B}" presName="diagram" presStyleCnt="0">
        <dgm:presLayoutVars>
          <dgm:chPref val="1"/>
          <dgm:dir val="rev"/>
          <dgm:animOne val="branch"/>
          <dgm:animLvl val="lvl"/>
          <dgm:resizeHandles val="exact"/>
        </dgm:presLayoutVars>
      </dgm:prSet>
      <dgm:spPr/>
      <dgm:t>
        <a:bodyPr/>
        <a:lstStyle/>
        <a:p>
          <a:endParaRPr lang="en-AU"/>
        </a:p>
      </dgm:t>
    </dgm:pt>
    <dgm:pt modelId="{284A5474-B73C-A245-80B4-7D85959981C6}" type="pres">
      <dgm:prSet presAssocID="{2D4E67AC-B25B-364E-B2F7-724C4250311F}" presName="root1" presStyleCnt="0"/>
      <dgm:spPr/>
      <dgm:t>
        <a:bodyPr/>
        <a:lstStyle/>
        <a:p>
          <a:endParaRPr lang="en-AU"/>
        </a:p>
      </dgm:t>
    </dgm:pt>
    <dgm:pt modelId="{E716D900-1E79-3C4C-B744-C4B6259C68FC}" type="pres">
      <dgm:prSet presAssocID="{2D4E67AC-B25B-364E-B2F7-724C4250311F}" presName="LevelOneTextNode" presStyleLbl="node0" presStyleIdx="0" presStyleCnt="1">
        <dgm:presLayoutVars>
          <dgm:chPref val="3"/>
        </dgm:presLayoutVars>
      </dgm:prSet>
      <dgm:spPr/>
      <dgm:t>
        <a:bodyPr/>
        <a:lstStyle/>
        <a:p>
          <a:endParaRPr lang="en-AU"/>
        </a:p>
      </dgm:t>
    </dgm:pt>
    <dgm:pt modelId="{7A2A747E-CBED-F44D-90EF-97FA274B5453}" type="pres">
      <dgm:prSet presAssocID="{2D4E67AC-B25B-364E-B2F7-724C4250311F}" presName="level2hierChild" presStyleCnt="0"/>
      <dgm:spPr/>
      <dgm:t>
        <a:bodyPr/>
        <a:lstStyle/>
        <a:p>
          <a:endParaRPr lang="en-AU"/>
        </a:p>
      </dgm:t>
    </dgm:pt>
    <dgm:pt modelId="{B0400613-90D2-2B4B-A5BC-22C62FE54BDC}" type="pres">
      <dgm:prSet presAssocID="{94FD950A-F608-524C-9FA3-18D68949BCF5}" presName="conn2-1" presStyleLbl="parChTrans1D2" presStyleIdx="0" presStyleCnt="5"/>
      <dgm:spPr/>
      <dgm:t>
        <a:bodyPr/>
        <a:lstStyle/>
        <a:p>
          <a:endParaRPr lang="en-AU"/>
        </a:p>
      </dgm:t>
    </dgm:pt>
    <dgm:pt modelId="{AB9DA694-E157-B14C-92E7-464C67F48779}" type="pres">
      <dgm:prSet presAssocID="{94FD950A-F608-524C-9FA3-18D68949BCF5}" presName="connTx" presStyleLbl="parChTrans1D2" presStyleIdx="0" presStyleCnt="5"/>
      <dgm:spPr/>
      <dgm:t>
        <a:bodyPr/>
        <a:lstStyle/>
        <a:p>
          <a:endParaRPr lang="en-AU"/>
        </a:p>
      </dgm:t>
    </dgm:pt>
    <dgm:pt modelId="{3CFF9AF0-E656-2E42-B746-53AED960895A}" type="pres">
      <dgm:prSet presAssocID="{F30D3D0D-6609-4C40-BEAA-1BF952CAFAC4}" presName="root2" presStyleCnt="0"/>
      <dgm:spPr/>
      <dgm:t>
        <a:bodyPr/>
        <a:lstStyle/>
        <a:p>
          <a:endParaRPr lang="en-AU"/>
        </a:p>
      </dgm:t>
    </dgm:pt>
    <dgm:pt modelId="{99AE3938-93E1-F742-A127-D6BFFA917C17}" type="pres">
      <dgm:prSet presAssocID="{F30D3D0D-6609-4C40-BEAA-1BF952CAFAC4}" presName="LevelTwoTextNode" presStyleLbl="node2" presStyleIdx="0" presStyleCnt="5">
        <dgm:presLayoutVars>
          <dgm:chPref val="3"/>
        </dgm:presLayoutVars>
      </dgm:prSet>
      <dgm:spPr/>
      <dgm:t>
        <a:bodyPr/>
        <a:lstStyle/>
        <a:p>
          <a:endParaRPr lang="en-AU"/>
        </a:p>
      </dgm:t>
    </dgm:pt>
    <dgm:pt modelId="{AA3465A1-5478-904E-ACAB-79735ABB2FCB}" type="pres">
      <dgm:prSet presAssocID="{F30D3D0D-6609-4C40-BEAA-1BF952CAFAC4}" presName="level3hierChild" presStyleCnt="0"/>
      <dgm:spPr/>
      <dgm:t>
        <a:bodyPr/>
        <a:lstStyle/>
        <a:p>
          <a:endParaRPr lang="en-AU"/>
        </a:p>
      </dgm:t>
    </dgm:pt>
    <dgm:pt modelId="{B6F44C39-6BD4-7345-835E-A7BC0F55F327}" type="pres">
      <dgm:prSet presAssocID="{FE124E1D-FD37-C145-B49E-62920583206F}" presName="conn2-1" presStyleLbl="parChTrans1D2" presStyleIdx="1" presStyleCnt="5"/>
      <dgm:spPr/>
      <dgm:t>
        <a:bodyPr/>
        <a:lstStyle/>
        <a:p>
          <a:endParaRPr lang="en-AU"/>
        </a:p>
      </dgm:t>
    </dgm:pt>
    <dgm:pt modelId="{A58E451F-3CF6-9E4D-AE73-A314898B5C0D}" type="pres">
      <dgm:prSet presAssocID="{FE124E1D-FD37-C145-B49E-62920583206F}" presName="connTx" presStyleLbl="parChTrans1D2" presStyleIdx="1" presStyleCnt="5"/>
      <dgm:spPr/>
      <dgm:t>
        <a:bodyPr/>
        <a:lstStyle/>
        <a:p>
          <a:endParaRPr lang="en-AU"/>
        </a:p>
      </dgm:t>
    </dgm:pt>
    <dgm:pt modelId="{89F6489D-2B59-8840-A5D8-43DDACA2DD01}" type="pres">
      <dgm:prSet presAssocID="{396E3924-3756-E948-B849-7F3B7AA79F52}" presName="root2" presStyleCnt="0"/>
      <dgm:spPr/>
      <dgm:t>
        <a:bodyPr/>
        <a:lstStyle/>
        <a:p>
          <a:endParaRPr lang="en-AU"/>
        </a:p>
      </dgm:t>
    </dgm:pt>
    <dgm:pt modelId="{70697272-62A2-7944-9ED6-75D6CDA97B3E}" type="pres">
      <dgm:prSet presAssocID="{396E3924-3756-E948-B849-7F3B7AA79F52}" presName="LevelTwoTextNode" presStyleLbl="node2" presStyleIdx="1" presStyleCnt="5">
        <dgm:presLayoutVars>
          <dgm:chPref val="3"/>
        </dgm:presLayoutVars>
      </dgm:prSet>
      <dgm:spPr/>
      <dgm:t>
        <a:bodyPr/>
        <a:lstStyle/>
        <a:p>
          <a:endParaRPr lang="en-AU"/>
        </a:p>
      </dgm:t>
    </dgm:pt>
    <dgm:pt modelId="{893E2CDE-374E-6947-B988-2C672EA78269}" type="pres">
      <dgm:prSet presAssocID="{396E3924-3756-E948-B849-7F3B7AA79F52}" presName="level3hierChild" presStyleCnt="0"/>
      <dgm:spPr/>
      <dgm:t>
        <a:bodyPr/>
        <a:lstStyle/>
        <a:p>
          <a:endParaRPr lang="en-AU"/>
        </a:p>
      </dgm:t>
    </dgm:pt>
    <dgm:pt modelId="{284F5A03-88D0-3948-AF19-6341BDC58902}" type="pres">
      <dgm:prSet presAssocID="{05CF6233-890B-5A4C-ACEC-670392E2FB32}" presName="conn2-1" presStyleLbl="parChTrans1D2" presStyleIdx="2" presStyleCnt="5"/>
      <dgm:spPr/>
      <dgm:t>
        <a:bodyPr/>
        <a:lstStyle/>
        <a:p>
          <a:endParaRPr lang="en-AU"/>
        </a:p>
      </dgm:t>
    </dgm:pt>
    <dgm:pt modelId="{7976ED79-DCD6-2941-80B9-9932E80B9415}" type="pres">
      <dgm:prSet presAssocID="{05CF6233-890B-5A4C-ACEC-670392E2FB32}" presName="connTx" presStyleLbl="parChTrans1D2" presStyleIdx="2" presStyleCnt="5"/>
      <dgm:spPr/>
      <dgm:t>
        <a:bodyPr/>
        <a:lstStyle/>
        <a:p>
          <a:endParaRPr lang="en-AU"/>
        </a:p>
      </dgm:t>
    </dgm:pt>
    <dgm:pt modelId="{F9FA2628-3941-D049-93C8-D261974FCBC5}" type="pres">
      <dgm:prSet presAssocID="{942FD652-167A-F54F-BDEC-C6337D589AD8}" presName="root2" presStyleCnt="0"/>
      <dgm:spPr/>
      <dgm:t>
        <a:bodyPr/>
        <a:lstStyle/>
        <a:p>
          <a:endParaRPr lang="en-AU"/>
        </a:p>
      </dgm:t>
    </dgm:pt>
    <dgm:pt modelId="{D9079945-19BF-F342-BD95-B8B933EDC0C8}" type="pres">
      <dgm:prSet presAssocID="{942FD652-167A-F54F-BDEC-C6337D589AD8}" presName="LevelTwoTextNode" presStyleLbl="node2" presStyleIdx="2" presStyleCnt="5">
        <dgm:presLayoutVars>
          <dgm:chPref val="3"/>
        </dgm:presLayoutVars>
      </dgm:prSet>
      <dgm:spPr/>
      <dgm:t>
        <a:bodyPr/>
        <a:lstStyle/>
        <a:p>
          <a:endParaRPr lang="en-AU"/>
        </a:p>
      </dgm:t>
    </dgm:pt>
    <dgm:pt modelId="{C4481E76-BE23-A240-BF92-ED1B27375D37}" type="pres">
      <dgm:prSet presAssocID="{942FD652-167A-F54F-BDEC-C6337D589AD8}" presName="level3hierChild" presStyleCnt="0"/>
      <dgm:spPr/>
      <dgm:t>
        <a:bodyPr/>
        <a:lstStyle/>
        <a:p>
          <a:endParaRPr lang="en-AU"/>
        </a:p>
      </dgm:t>
    </dgm:pt>
    <dgm:pt modelId="{F4D66D51-2D5E-C14E-927C-DA03E41C7DBB}" type="pres">
      <dgm:prSet presAssocID="{93AF285C-BDFF-9749-AF5B-F7C6A4CE48BC}" presName="conn2-1" presStyleLbl="parChTrans1D3" presStyleIdx="0" presStyleCnt="3"/>
      <dgm:spPr/>
      <dgm:t>
        <a:bodyPr/>
        <a:lstStyle/>
        <a:p>
          <a:endParaRPr lang="en-AU"/>
        </a:p>
      </dgm:t>
    </dgm:pt>
    <dgm:pt modelId="{15519F4A-1A8E-734A-A6E3-B9F4DE1635EB}" type="pres">
      <dgm:prSet presAssocID="{93AF285C-BDFF-9749-AF5B-F7C6A4CE48BC}" presName="connTx" presStyleLbl="parChTrans1D3" presStyleIdx="0" presStyleCnt="3"/>
      <dgm:spPr/>
      <dgm:t>
        <a:bodyPr/>
        <a:lstStyle/>
        <a:p>
          <a:endParaRPr lang="en-AU"/>
        </a:p>
      </dgm:t>
    </dgm:pt>
    <dgm:pt modelId="{B879045D-5A76-3642-80A2-9C13F127D07B}" type="pres">
      <dgm:prSet presAssocID="{65F08207-F970-3E45-ADCA-617649605382}" presName="root2" presStyleCnt="0"/>
      <dgm:spPr/>
      <dgm:t>
        <a:bodyPr/>
        <a:lstStyle/>
        <a:p>
          <a:endParaRPr lang="en-AU"/>
        </a:p>
      </dgm:t>
    </dgm:pt>
    <dgm:pt modelId="{5164BC85-46D3-404B-95F1-F3B3E90F4511}" type="pres">
      <dgm:prSet presAssocID="{65F08207-F970-3E45-ADCA-617649605382}" presName="LevelTwoTextNode" presStyleLbl="node3" presStyleIdx="0" presStyleCnt="3">
        <dgm:presLayoutVars>
          <dgm:chPref val="3"/>
        </dgm:presLayoutVars>
      </dgm:prSet>
      <dgm:spPr/>
      <dgm:t>
        <a:bodyPr/>
        <a:lstStyle/>
        <a:p>
          <a:endParaRPr lang="en-AU"/>
        </a:p>
      </dgm:t>
    </dgm:pt>
    <dgm:pt modelId="{D0E0F127-D851-3F41-9606-3E7EB11A8C1B}" type="pres">
      <dgm:prSet presAssocID="{65F08207-F970-3E45-ADCA-617649605382}" presName="level3hierChild" presStyleCnt="0"/>
      <dgm:spPr/>
      <dgm:t>
        <a:bodyPr/>
        <a:lstStyle/>
        <a:p>
          <a:endParaRPr lang="en-AU"/>
        </a:p>
      </dgm:t>
    </dgm:pt>
    <dgm:pt modelId="{38DC0AC4-1AFF-B94D-B65C-52D4B3392B31}" type="pres">
      <dgm:prSet presAssocID="{530A9D3A-5051-5340-8783-8699A68E1E1F}" presName="conn2-1" presStyleLbl="parChTrans1D3" presStyleIdx="1" presStyleCnt="3"/>
      <dgm:spPr/>
      <dgm:t>
        <a:bodyPr/>
        <a:lstStyle/>
        <a:p>
          <a:endParaRPr lang="en-AU"/>
        </a:p>
      </dgm:t>
    </dgm:pt>
    <dgm:pt modelId="{7718AA6A-3133-4E45-A359-A9A1DB30490B}" type="pres">
      <dgm:prSet presAssocID="{530A9D3A-5051-5340-8783-8699A68E1E1F}" presName="connTx" presStyleLbl="parChTrans1D3" presStyleIdx="1" presStyleCnt="3"/>
      <dgm:spPr/>
      <dgm:t>
        <a:bodyPr/>
        <a:lstStyle/>
        <a:p>
          <a:endParaRPr lang="en-AU"/>
        </a:p>
      </dgm:t>
    </dgm:pt>
    <dgm:pt modelId="{8FE28318-40E5-684D-8AA6-EE11B716EDED}" type="pres">
      <dgm:prSet presAssocID="{6BF75EDD-01C9-E341-86E9-B5EA0BB6ED7B}" presName="root2" presStyleCnt="0"/>
      <dgm:spPr/>
      <dgm:t>
        <a:bodyPr/>
        <a:lstStyle/>
        <a:p>
          <a:endParaRPr lang="en-AU"/>
        </a:p>
      </dgm:t>
    </dgm:pt>
    <dgm:pt modelId="{9570E7A2-C1CC-BD45-95B7-5038A99163DD}" type="pres">
      <dgm:prSet presAssocID="{6BF75EDD-01C9-E341-86E9-B5EA0BB6ED7B}" presName="LevelTwoTextNode" presStyleLbl="node3" presStyleIdx="1" presStyleCnt="3">
        <dgm:presLayoutVars>
          <dgm:chPref val="3"/>
        </dgm:presLayoutVars>
      </dgm:prSet>
      <dgm:spPr/>
      <dgm:t>
        <a:bodyPr/>
        <a:lstStyle/>
        <a:p>
          <a:endParaRPr lang="en-AU"/>
        </a:p>
      </dgm:t>
    </dgm:pt>
    <dgm:pt modelId="{086A7D86-D0CF-D64B-948F-EE8AD7552524}" type="pres">
      <dgm:prSet presAssocID="{6BF75EDD-01C9-E341-86E9-B5EA0BB6ED7B}" presName="level3hierChild" presStyleCnt="0"/>
      <dgm:spPr/>
      <dgm:t>
        <a:bodyPr/>
        <a:lstStyle/>
        <a:p>
          <a:endParaRPr lang="en-AU"/>
        </a:p>
      </dgm:t>
    </dgm:pt>
    <dgm:pt modelId="{8B6548A1-B1D6-C449-BBBB-23EE6794D48C}" type="pres">
      <dgm:prSet presAssocID="{D681BF0C-6DE3-AE4E-83DA-12D79BEDDA9E}" presName="conn2-1" presStyleLbl="parChTrans1D4" presStyleIdx="0" presStyleCnt="5"/>
      <dgm:spPr/>
      <dgm:t>
        <a:bodyPr/>
        <a:lstStyle/>
        <a:p>
          <a:endParaRPr lang="en-AU"/>
        </a:p>
      </dgm:t>
    </dgm:pt>
    <dgm:pt modelId="{11F494EF-73D9-F94C-B10E-8DD097A7316D}" type="pres">
      <dgm:prSet presAssocID="{D681BF0C-6DE3-AE4E-83DA-12D79BEDDA9E}" presName="connTx" presStyleLbl="parChTrans1D4" presStyleIdx="0" presStyleCnt="5"/>
      <dgm:spPr/>
      <dgm:t>
        <a:bodyPr/>
        <a:lstStyle/>
        <a:p>
          <a:endParaRPr lang="en-AU"/>
        </a:p>
      </dgm:t>
    </dgm:pt>
    <dgm:pt modelId="{908BBF1F-97AA-7741-93BA-849F7E622F3A}" type="pres">
      <dgm:prSet presAssocID="{F43B317A-2571-FC48-AE17-6E69E5D88782}" presName="root2" presStyleCnt="0"/>
      <dgm:spPr/>
      <dgm:t>
        <a:bodyPr/>
        <a:lstStyle/>
        <a:p>
          <a:endParaRPr lang="en-AU"/>
        </a:p>
      </dgm:t>
    </dgm:pt>
    <dgm:pt modelId="{FE1A183D-0BBE-8047-9558-CF27BEC9DE6E}" type="pres">
      <dgm:prSet presAssocID="{F43B317A-2571-FC48-AE17-6E69E5D88782}" presName="LevelTwoTextNode" presStyleLbl="node4" presStyleIdx="0" presStyleCnt="5">
        <dgm:presLayoutVars>
          <dgm:chPref val="3"/>
        </dgm:presLayoutVars>
      </dgm:prSet>
      <dgm:spPr/>
      <dgm:t>
        <a:bodyPr/>
        <a:lstStyle/>
        <a:p>
          <a:endParaRPr lang="en-AU"/>
        </a:p>
      </dgm:t>
    </dgm:pt>
    <dgm:pt modelId="{2B386C44-50D6-0041-AA3B-2D3D712BE4FB}" type="pres">
      <dgm:prSet presAssocID="{F43B317A-2571-FC48-AE17-6E69E5D88782}" presName="level3hierChild" presStyleCnt="0"/>
      <dgm:spPr/>
      <dgm:t>
        <a:bodyPr/>
        <a:lstStyle/>
        <a:p>
          <a:endParaRPr lang="en-AU"/>
        </a:p>
      </dgm:t>
    </dgm:pt>
    <dgm:pt modelId="{8FF79DFF-9B39-2440-9ACF-FC504989077D}" type="pres">
      <dgm:prSet presAssocID="{7A4FE9F0-9978-894B-AB84-0FE1FADADEDB}" presName="conn2-1" presStyleLbl="parChTrans1D4" presStyleIdx="1" presStyleCnt="5"/>
      <dgm:spPr/>
      <dgm:t>
        <a:bodyPr/>
        <a:lstStyle/>
        <a:p>
          <a:endParaRPr lang="en-AU"/>
        </a:p>
      </dgm:t>
    </dgm:pt>
    <dgm:pt modelId="{9BA90B65-FE04-B14E-AFC2-D64E6CD4653B}" type="pres">
      <dgm:prSet presAssocID="{7A4FE9F0-9978-894B-AB84-0FE1FADADEDB}" presName="connTx" presStyleLbl="parChTrans1D4" presStyleIdx="1" presStyleCnt="5"/>
      <dgm:spPr/>
      <dgm:t>
        <a:bodyPr/>
        <a:lstStyle/>
        <a:p>
          <a:endParaRPr lang="en-AU"/>
        </a:p>
      </dgm:t>
    </dgm:pt>
    <dgm:pt modelId="{9C6AF9B0-5DFC-2D48-ACBC-2703DC7A5119}" type="pres">
      <dgm:prSet presAssocID="{CFBDAE0B-8E76-7949-9FA9-7D28571BC7E0}" presName="root2" presStyleCnt="0"/>
      <dgm:spPr/>
      <dgm:t>
        <a:bodyPr/>
        <a:lstStyle/>
        <a:p>
          <a:endParaRPr lang="en-AU"/>
        </a:p>
      </dgm:t>
    </dgm:pt>
    <dgm:pt modelId="{1921CA2B-7A64-D841-A891-91D680890E6B}" type="pres">
      <dgm:prSet presAssocID="{CFBDAE0B-8E76-7949-9FA9-7D28571BC7E0}" presName="LevelTwoTextNode" presStyleLbl="node4" presStyleIdx="1" presStyleCnt="5">
        <dgm:presLayoutVars>
          <dgm:chPref val="3"/>
        </dgm:presLayoutVars>
      </dgm:prSet>
      <dgm:spPr/>
      <dgm:t>
        <a:bodyPr/>
        <a:lstStyle/>
        <a:p>
          <a:endParaRPr lang="en-AU"/>
        </a:p>
      </dgm:t>
    </dgm:pt>
    <dgm:pt modelId="{5A740C22-2582-3544-8374-42599BB0CCBB}" type="pres">
      <dgm:prSet presAssocID="{CFBDAE0B-8E76-7949-9FA9-7D28571BC7E0}" presName="level3hierChild" presStyleCnt="0"/>
      <dgm:spPr/>
      <dgm:t>
        <a:bodyPr/>
        <a:lstStyle/>
        <a:p>
          <a:endParaRPr lang="en-AU"/>
        </a:p>
      </dgm:t>
    </dgm:pt>
    <dgm:pt modelId="{2F38015A-815F-0D4E-9237-9D750950C46B}" type="pres">
      <dgm:prSet presAssocID="{4925C4DC-C4A3-0A4C-839F-3F210FAF1152}" presName="conn2-1" presStyleLbl="parChTrans1D4" presStyleIdx="2" presStyleCnt="5"/>
      <dgm:spPr/>
      <dgm:t>
        <a:bodyPr/>
        <a:lstStyle/>
        <a:p>
          <a:endParaRPr lang="en-AU"/>
        </a:p>
      </dgm:t>
    </dgm:pt>
    <dgm:pt modelId="{36821FC0-FB0F-6640-9E1D-1A136BB0EB15}" type="pres">
      <dgm:prSet presAssocID="{4925C4DC-C4A3-0A4C-839F-3F210FAF1152}" presName="connTx" presStyleLbl="parChTrans1D4" presStyleIdx="2" presStyleCnt="5"/>
      <dgm:spPr/>
      <dgm:t>
        <a:bodyPr/>
        <a:lstStyle/>
        <a:p>
          <a:endParaRPr lang="en-AU"/>
        </a:p>
      </dgm:t>
    </dgm:pt>
    <dgm:pt modelId="{729ECD7D-377D-C84B-B1A8-B5017CDC7CD1}" type="pres">
      <dgm:prSet presAssocID="{C9E4C1A2-0F33-1B4B-B009-95D880A81A15}" presName="root2" presStyleCnt="0"/>
      <dgm:spPr/>
      <dgm:t>
        <a:bodyPr/>
        <a:lstStyle/>
        <a:p>
          <a:endParaRPr lang="en-AU"/>
        </a:p>
      </dgm:t>
    </dgm:pt>
    <dgm:pt modelId="{8E7285C7-A54E-6C40-9A53-C25342BE29DE}" type="pres">
      <dgm:prSet presAssocID="{C9E4C1A2-0F33-1B4B-B009-95D880A81A15}" presName="LevelTwoTextNode" presStyleLbl="node4" presStyleIdx="2" presStyleCnt="5">
        <dgm:presLayoutVars>
          <dgm:chPref val="3"/>
        </dgm:presLayoutVars>
      </dgm:prSet>
      <dgm:spPr/>
      <dgm:t>
        <a:bodyPr/>
        <a:lstStyle/>
        <a:p>
          <a:endParaRPr lang="en-AU"/>
        </a:p>
      </dgm:t>
    </dgm:pt>
    <dgm:pt modelId="{8708D3D1-590D-FB42-8B86-2D49672855AD}" type="pres">
      <dgm:prSet presAssocID="{C9E4C1A2-0F33-1B4B-B009-95D880A81A15}" presName="level3hierChild" presStyleCnt="0"/>
      <dgm:spPr/>
      <dgm:t>
        <a:bodyPr/>
        <a:lstStyle/>
        <a:p>
          <a:endParaRPr lang="en-AU"/>
        </a:p>
      </dgm:t>
    </dgm:pt>
    <dgm:pt modelId="{235ADA15-EE18-EB43-B648-9CA99FA9FB06}" type="pres">
      <dgm:prSet presAssocID="{5DE479C9-75C7-4148-BA79-2FD52B4D8618}" presName="conn2-1" presStyleLbl="parChTrans1D4" presStyleIdx="3" presStyleCnt="5"/>
      <dgm:spPr/>
      <dgm:t>
        <a:bodyPr/>
        <a:lstStyle/>
        <a:p>
          <a:endParaRPr lang="en-AU"/>
        </a:p>
      </dgm:t>
    </dgm:pt>
    <dgm:pt modelId="{A2125919-BC2A-FF46-9F50-B2C0EBC00FD6}" type="pres">
      <dgm:prSet presAssocID="{5DE479C9-75C7-4148-BA79-2FD52B4D8618}" presName="connTx" presStyleLbl="parChTrans1D4" presStyleIdx="3" presStyleCnt="5"/>
      <dgm:spPr/>
      <dgm:t>
        <a:bodyPr/>
        <a:lstStyle/>
        <a:p>
          <a:endParaRPr lang="en-AU"/>
        </a:p>
      </dgm:t>
    </dgm:pt>
    <dgm:pt modelId="{EB106285-EFD9-774E-9B7C-F633ADDD44E2}" type="pres">
      <dgm:prSet presAssocID="{B2187398-8C1F-8341-9DA9-1FD9F524C3A2}" presName="root2" presStyleCnt="0"/>
      <dgm:spPr/>
      <dgm:t>
        <a:bodyPr/>
        <a:lstStyle/>
        <a:p>
          <a:endParaRPr lang="en-AU"/>
        </a:p>
      </dgm:t>
    </dgm:pt>
    <dgm:pt modelId="{A30AFFBB-F88B-7344-ACCA-D0FA1536A25D}" type="pres">
      <dgm:prSet presAssocID="{B2187398-8C1F-8341-9DA9-1FD9F524C3A2}" presName="LevelTwoTextNode" presStyleLbl="node4" presStyleIdx="3" presStyleCnt="5">
        <dgm:presLayoutVars>
          <dgm:chPref val="3"/>
        </dgm:presLayoutVars>
      </dgm:prSet>
      <dgm:spPr/>
      <dgm:t>
        <a:bodyPr/>
        <a:lstStyle/>
        <a:p>
          <a:endParaRPr lang="en-AU"/>
        </a:p>
      </dgm:t>
    </dgm:pt>
    <dgm:pt modelId="{AB0C9CD6-B289-B54E-8EDE-4DA9A33CCAB6}" type="pres">
      <dgm:prSet presAssocID="{B2187398-8C1F-8341-9DA9-1FD9F524C3A2}" presName="level3hierChild" presStyleCnt="0"/>
      <dgm:spPr/>
      <dgm:t>
        <a:bodyPr/>
        <a:lstStyle/>
        <a:p>
          <a:endParaRPr lang="en-AU"/>
        </a:p>
      </dgm:t>
    </dgm:pt>
    <dgm:pt modelId="{48749919-F917-CA4C-AA22-BF24E013B5FD}" type="pres">
      <dgm:prSet presAssocID="{30CAA16F-1AAC-D84E-8BE5-548F4CBCCCAE}" presName="conn2-1" presStyleLbl="parChTrans1D4" presStyleIdx="4" presStyleCnt="5"/>
      <dgm:spPr/>
      <dgm:t>
        <a:bodyPr/>
        <a:lstStyle/>
        <a:p>
          <a:endParaRPr lang="en-AU"/>
        </a:p>
      </dgm:t>
    </dgm:pt>
    <dgm:pt modelId="{C4D52657-DFC6-3A41-90BC-5751232FE6DC}" type="pres">
      <dgm:prSet presAssocID="{30CAA16F-1AAC-D84E-8BE5-548F4CBCCCAE}" presName="connTx" presStyleLbl="parChTrans1D4" presStyleIdx="4" presStyleCnt="5"/>
      <dgm:spPr/>
      <dgm:t>
        <a:bodyPr/>
        <a:lstStyle/>
        <a:p>
          <a:endParaRPr lang="en-AU"/>
        </a:p>
      </dgm:t>
    </dgm:pt>
    <dgm:pt modelId="{D81D9660-4C54-244D-A666-E313565E9F68}" type="pres">
      <dgm:prSet presAssocID="{A0DABC76-E48A-5647-A092-191CFC479ED0}" presName="root2" presStyleCnt="0"/>
      <dgm:spPr/>
      <dgm:t>
        <a:bodyPr/>
        <a:lstStyle/>
        <a:p>
          <a:endParaRPr lang="en-AU"/>
        </a:p>
      </dgm:t>
    </dgm:pt>
    <dgm:pt modelId="{C0C26741-B0E0-4F45-8A01-6E9FAE508241}" type="pres">
      <dgm:prSet presAssocID="{A0DABC76-E48A-5647-A092-191CFC479ED0}" presName="LevelTwoTextNode" presStyleLbl="node4" presStyleIdx="4" presStyleCnt="5">
        <dgm:presLayoutVars>
          <dgm:chPref val="3"/>
        </dgm:presLayoutVars>
      </dgm:prSet>
      <dgm:spPr/>
      <dgm:t>
        <a:bodyPr/>
        <a:lstStyle/>
        <a:p>
          <a:endParaRPr lang="en-AU"/>
        </a:p>
      </dgm:t>
    </dgm:pt>
    <dgm:pt modelId="{76353E52-1D3F-E542-9AA4-81C093FEF622}" type="pres">
      <dgm:prSet presAssocID="{A0DABC76-E48A-5647-A092-191CFC479ED0}" presName="level3hierChild" presStyleCnt="0"/>
      <dgm:spPr/>
      <dgm:t>
        <a:bodyPr/>
        <a:lstStyle/>
        <a:p>
          <a:endParaRPr lang="en-AU"/>
        </a:p>
      </dgm:t>
    </dgm:pt>
    <dgm:pt modelId="{CD2C524A-4DAD-F245-A38D-6C6D3AA238C1}" type="pres">
      <dgm:prSet presAssocID="{F50443CC-4D55-0B47-8191-C53E4D5C2DC7}" presName="conn2-1" presStyleLbl="parChTrans1D3" presStyleIdx="2" presStyleCnt="3"/>
      <dgm:spPr/>
      <dgm:t>
        <a:bodyPr/>
        <a:lstStyle/>
        <a:p>
          <a:endParaRPr lang="en-AU"/>
        </a:p>
      </dgm:t>
    </dgm:pt>
    <dgm:pt modelId="{7D3129FC-D306-4443-84BA-86FFF18C3814}" type="pres">
      <dgm:prSet presAssocID="{F50443CC-4D55-0B47-8191-C53E4D5C2DC7}" presName="connTx" presStyleLbl="parChTrans1D3" presStyleIdx="2" presStyleCnt="3"/>
      <dgm:spPr/>
      <dgm:t>
        <a:bodyPr/>
        <a:lstStyle/>
        <a:p>
          <a:endParaRPr lang="en-AU"/>
        </a:p>
      </dgm:t>
    </dgm:pt>
    <dgm:pt modelId="{86ED5A00-07F4-254D-8D02-2DB3EC9AC4CA}" type="pres">
      <dgm:prSet presAssocID="{CD44A327-8A51-8445-8140-805C0F2DFE71}" presName="root2" presStyleCnt="0"/>
      <dgm:spPr/>
      <dgm:t>
        <a:bodyPr/>
        <a:lstStyle/>
        <a:p>
          <a:endParaRPr lang="en-AU"/>
        </a:p>
      </dgm:t>
    </dgm:pt>
    <dgm:pt modelId="{CC4722F7-9EDD-2946-9A3D-F8F03BFE11E8}" type="pres">
      <dgm:prSet presAssocID="{CD44A327-8A51-8445-8140-805C0F2DFE71}" presName="LevelTwoTextNode" presStyleLbl="node3" presStyleIdx="2" presStyleCnt="3">
        <dgm:presLayoutVars>
          <dgm:chPref val="3"/>
        </dgm:presLayoutVars>
      </dgm:prSet>
      <dgm:spPr/>
      <dgm:t>
        <a:bodyPr/>
        <a:lstStyle/>
        <a:p>
          <a:endParaRPr lang="en-AU"/>
        </a:p>
      </dgm:t>
    </dgm:pt>
    <dgm:pt modelId="{3F52144D-6443-BF44-9220-D02F7D73863A}" type="pres">
      <dgm:prSet presAssocID="{CD44A327-8A51-8445-8140-805C0F2DFE71}" presName="level3hierChild" presStyleCnt="0"/>
      <dgm:spPr/>
      <dgm:t>
        <a:bodyPr/>
        <a:lstStyle/>
        <a:p>
          <a:endParaRPr lang="en-AU"/>
        </a:p>
      </dgm:t>
    </dgm:pt>
    <dgm:pt modelId="{EBC14B2A-3FED-E747-92ED-F263DC77FC78}" type="pres">
      <dgm:prSet presAssocID="{855E2210-2FDD-0D4E-883E-AD728D2EBB42}" presName="conn2-1" presStyleLbl="parChTrans1D2" presStyleIdx="3" presStyleCnt="5"/>
      <dgm:spPr/>
      <dgm:t>
        <a:bodyPr/>
        <a:lstStyle/>
        <a:p>
          <a:endParaRPr lang="en-AU"/>
        </a:p>
      </dgm:t>
    </dgm:pt>
    <dgm:pt modelId="{AF5B0CBF-80A1-1E42-9A00-F78E54384203}" type="pres">
      <dgm:prSet presAssocID="{855E2210-2FDD-0D4E-883E-AD728D2EBB42}" presName="connTx" presStyleLbl="parChTrans1D2" presStyleIdx="3" presStyleCnt="5"/>
      <dgm:spPr/>
      <dgm:t>
        <a:bodyPr/>
        <a:lstStyle/>
        <a:p>
          <a:endParaRPr lang="en-AU"/>
        </a:p>
      </dgm:t>
    </dgm:pt>
    <dgm:pt modelId="{EDF3F59C-BB64-EB48-94E2-3D7986486D1C}" type="pres">
      <dgm:prSet presAssocID="{FA12F3BB-61D6-5D40-A47F-D1BB83721AE1}" presName="root2" presStyleCnt="0"/>
      <dgm:spPr/>
      <dgm:t>
        <a:bodyPr/>
        <a:lstStyle/>
        <a:p>
          <a:endParaRPr lang="en-AU"/>
        </a:p>
      </dgm:t>
    </dgm:pt>
    <dgm:pt modelId="{C1BA6E59-156E-8B4E-8520-E32C53EE25AE}" type="pres">
      <dgm:prSet presAssocID="{FA12F3BB-61D6-5D40-A47F-D1BB83721AE1}" presName="LevelTwoTextNode" presStyleLbl="node2" presStyleIdx="3" presStyleCnt="5">
        <dgm:presLayoutVars>
          <dgm:chPref val="3"/>
        </dgm:presLayoutVars>
      </dgm:prSet>
      <dgm:spPr/>
      <dgm:t>
        <a:bodyPr/>
        <a:lstStyle/>
        <a:p>
          <a:endParaRPr lang="en-AU"/>
        </a:p>
      </dgm:t>
    </dgm:pt>
    <dgm:pt modelId="{6FF332C1-D83A-F04E-816E-B82E4DD81477}" type="pres">
      <dgm:prSet presAssocID="{FA12F3BB-61D6-5D40-A47F-D1BB83721AE1}" presName="level3hierChild" presStyleCnt="0"/>
      <dgm:spPr/>
      <dgm:t>
        <a:bodyPr/>
        <a:lstStyle/>
        <a:p>
          <a:endParaRPr lang="en-AU"/>
        </a:p>
      </dgm:t>
    </dgm:pt>
    <dgm:pt modelId="{5DCBD131-51E4-0944-8D65-FB9C917648E4}" type="pres">
      <dgm:prSet presAssocID="{92EA1F0B-2C95-C947-9C12-D0BFFE180511}" presName="conn2-1" presStyleLbl="parChTrans1D2" presStyleIdx="4" presStyleCnt="5"/>
      <dgm:spPr/>
      <dgm:t>
        <a:bodyPr/>
        <a:lstStyle/>
        <a:p>
          <a:endParaRPr lang="en-AU"/>
        </a:p>
      </dgm:t>
    </dgm:pt>
    <dgm:pt modelId="{89F364F5-2BE7-B442-BC2A-AD90D6FC3CF2}" type="pres">
      <dgm:prSet presAssocID="{92EA1F0B-2C95-C947-9C12-D0BFFE180511}" presName="connTx" presStyleLbl="parChTrans1D2" presStyleIdx="4" presStyleCnt="5"/>
      <dgm:spPr/>
      <dgm:t>
        <a:bodyPr/>
        <a:lstStyle/>
        <a:p>
          <a:endParaRPr lang="en-AU"/>
        </a:p>
      </dgm:t>
    </dgm:pt>
    <dgm:pt modelId="{C51E4001-D1E3-FB4E-94F7-77335E30CAC2}" type="pres">
      <dgm:prSet presAssocID="{C5E8BA38-DBCE-C648-A316-F3F6EB8F9026}" presName="root2" presStyleCnt="0"/>
      <dgm:spPr/>
      <dgm:t>
        <a:bodyPr/>
        <a:lstStyle/>
        <a:p>
          <a:endParaRPr lang="en-AU"/>
        </a:p>
      </dgm:t>
    </dgm:pt>
    <dgm:pt modelId="{FE19B782-99A3-774B-B5A2-EA2B68AB7389}" type="pres">
      <dgm:prSet presAssocID="{C5E8BA38-DBCE-C648-A316-F3F6EB8F9026}" presName="LevelTwoTextNode" presStyleLbl="node2" presStyleIdx="4" presStyleCnt="5">
        <dgm:presLayoutVars>
          <dgm:chPref val="3"/>
        </dgm:presLayoutVars>
      </dgm:prSet>
      <dgm:spPr/>
      <dgm:t>
        <a:bodyPr/>
        <a:lstStyle/>
        <a:p>
          <a:endParaRPr lang="en-AU"/>
        </a:p>
      </dgm:t>
    </dgm:pt>
    <dgm:pt modelId="{3A4B687C-EF69-0449-989B-3374209F7B10}" type="pres">
      <dgm:prSet presAssocID="{C5E8BA38-DBCE-C648-A316-F3F6EB8F9026}" presName="level3hierChild" presStyleCnt="0"/>
      <dgm:spPr/>
      <dgm:t>
        <a:bodyPr/>
        <a:lstStyle/>
        <a:p>
          <a:endParaRPr lang="en-AU"/>
        </a:p>
      </dgm:t>
    </dgm:pt>
  </dgm:ptLst>
  <dgm:cxnLst>
    <dgm:cxn modelId="{FF58633C-4230-984E-95C2-9DF573289C46}" type="presOf" srcId="{4925C4DC-C4A3-0A4C-839F-3F210FAF1152}" destId="{2F38015A-815F-0D4E-9237-9D750950C46B}" srcOrd="0" destOrd="0" presId="urn:microsoft.com/office/officeart/2005/8/layout/hierarchy2"/>
    <dgm:cxn modelId="{DD13F219-9BDD-C440-BC4C-62D92E213CD7}" type="presOf" srcId="{D681BF0C-6DE3-AE4E-83DA-12D79BEDDA9E}" destId="{8B6548A1-B1D6-C449-BBBB-23EE6794D48C}" srcOrd="0" destOrd="0" presId="urn:microsoft.com/office/officeart/2005/8/layout/hierarchy2"/>
    <dgm:cxn modelId="{D48F3FE5-B553-4440-A3BF-A1B37E96E0A4}" srcId="{6BF75EDD-01C9-E341-86E9-B5EA0BB6ED7B}" destId="{CFBDAE0B-8E76-7949-9FA9-7D28571BC7E0}" srcOrd="1" destOrd="0" parTransId="{7A4FE9F0-9978-894B-AB84-0FE1FADADEDB}" sibTransId="{F1874ADB-2423-0144-96F8-79A84D7254F2}"/>
    <dgm:cxn modelId="{2D458898-3078-D84D-B5B5-95EB2366DEA8}" srcId="{942FD652-167A-F54F-BDEC-C6337D589AD8}" destId="{CD44A327-8A51-8445-8140-805C0F2DFE71}" srcOrd="2" destOrd="0" parTransId="{F50443CC-4D55-0B47-8191-C53E4D5C2DC7}" sibTransId="{D9B75162-8B91-624C-8012-129DC55F46F1}"/>
    <dgm:cxn modelId="{8B0022AA-0E16-9049-B379-25D3ED5512B1}" type="presOf" srcId="{D681BF0C-6DE3-AE4E-83DA-12D79BEDDA9E}" destId="{11F494EF-73D9-F94C-B10E-8DD097A7316D}" srcOrd="1" destOrd="0" presId="urn:microsoft.com/office/officeart/2005/8/layout/hierarchy2"/>
    <dgm:cxn modelId="{07798E00-CDBC-AB41-9BF4-B21732AC6E76}" type="presOf" srcId="{2D4E67AC-B25B-364E-B2F7-724C4250311F}" destId="{E716D900-1E79-3C4C-B744-C4B6259C68FC}" srcOrd="0" destOrd="0" presId="urn:microsoft.com/office/officeart/2005/8/layout/hierarchy2"/>
    <dgm:cxn modelId="{F01685E8-3E6A-2844-A29A-9C4329192CA5}" type="presOf" srcId="{530A9D3A-5051-5340-8783-8699A68E1E1F}" destId="{7718AA6A-3133-4E45-A359-A9A1DB30490B}" srcOrd="1" destOrd="0" presId="urn:microsoft.com/office/officeart/2005/8/layout/hierarchy2"/>
    <dgm:cxn modelId="{EAD40795-D7D6-3A4E-B638-96D15320BA71}" srcId="{2D4E67AC-B25B-364E-B2F7-724C4250311F}" destId="{942FD652-167A-F54F-BDEC-C6337D589AD8}" srcOrd="2" destOrd="0" parTransId="{05CF6233-890B-5A4C-ACEC-670392E2FB32}" sibTransId="{73629E88-72F9-DF4A-B7A1-053CA6E55E84}"/>
    <dgm:cxn modelId="{10FEFAF9-DB6D-544B-8639-6B98AD94890C}" type="presOf" srcId="{5DE479C9-75C7-4148-BA79-2FD52B4D8618}" destId="{235ADA15-EE18-EB43-B648-9CA99FA9FB06}" srcOrd="0" destOrd="0" presId="urn:microsoft.com/office/officeart/2005/8/layout/hierarchy2"/>
    <dgm:cxn modelId="{201BCA76-6DA1-584E-8FF5-EA1E94192B2E}" type="presOf" srcId="{7A4FE9F0-9978-894B-AB84-0FE1FADADEDB}" destId="{8FF79DFF-9B39-2440-9ACF-FC504989077D}" srcOrd="0" destOrd="0" presId="urn:microsoft.com/office/officeart/2005/8/layout/hierarchy2"/>
    <dgm:cxn modelId="{C4B7405F-9DE9-B942-AF6A-18517E991B7E}" type="presOf" srcId="{A0DABC76-E48A-5647-A092-191CFC479ED0}" destId="{C0C26741-B0E0-4F45-8A01-6E9FAE508241}" srcOrd="0" destOrd="0" presId="urn:microsoft.com/office/officeart/2005/8/layout/hierarchy2"/>
    <dgm:cxn modelId="{1EDC19AC-DD19-5349-82BA-DD48D3E00FD9}" type="presOf" srcId="{942FD652-167A-F54F-BDEC-C6337D589AD8}" destId="{D9079945-19BF-F342-BD95-B8B933EDC0C8}" srcOrd="0" destOrd="0" presId="urn:microsoft.com/office/officeart/2005/8/layout/hierarchy2"/>
    <dgm:cxn modelId="{EC25E2C6-BDDC-4449-BDD4-0E26E4FA2B6B}" type="presOf" srcId="{6BF75EDD-01C9-E341-86E9-B5EA0BB6ED7B}" destId="{9570E7A2-C1CC-BD45-95B7-5038A99163DD}" srcOrd="0" destOrd="0" presId="urn:microsoft.com/office/officeart/2005/8/layout/hierarchy2"/>
    <dgm:cxn modelId="{8D6E2911-59CF-0D40-B0ED-226777785172}" srcId="{2D4E67AC-B25B-364E-B2F7-724C4250311F}" destId="{C5E8BA38-DBCE-C648-A316-F3F6EB8F9026}" srcOrd="4" destOrd="0" parTransId="{92EA1F0B-2C95-C947-9C12-D0BFFE180511}" sibTransId="{86E7D56A-2073-C142-A6FC-CBD82DBBAA16}"/>
    <dgm:cxn modelId="{C62FABC6-ED32-A147-A71D-2729870D79C1}" srcId="{942FD652-167A-F54F-BDEC-C6337D589AD8}" destId="{65F08207-F970-3E45-ADCA-617649605382}" srcOrd="0" destOrd="0" parTransId="{93AF285C-BDFF-9749-AF5B-F7C6A4CE48BC}" sibTransId="{0DC2ACDD-0346-AF44-8BC6-CB92A2F991F9}"/>
    <dgm:cxn modelId="{924F5599-F6F2-1243-AD4B-DCDACB38125A}" type="presOf" srcId="{396E3924-3756-E948-B849-7F3B7AA79F52}" destId="{70697272-62A2-7944-9ED6-75D6CDA97B3E}" srcOrd="0" destOrd="0" presId="urn:microsoft.com/office/officeart/2005/8/layout/hierarchy2"/>
    <dgm:cxn modelId="{909099FD-29EA-B14E-9750-6E85A7D947DE}" type="presOf" srcId="{855E2210-2FDD-0D4E-883E-AD728D2EBB42}" destId="{EBC14B2A-3FED-E747-92ED-F263DC77FC78}" srcOrd="0" destOrd="0" presId="urn:microsoft.com/office/officeart/2005/8/layout/hierarchy2"/>
    <dgm:cxn modelId="{8F92EF25-B16E-1B46-8331-F72603D299A6}" type="presOf" srcId="{92EA1F0B-2C95-C947-9C12-D0BFFE180511}" destId="{5DCBD131-51E4-0944-8D65-FB9C917648E4}" srcOrd="0" destOrd="0" presId="urn:microsoft.com/office/officeart/2005/8/layout/hierarchy2"/>
    <dgm:cxn modelId="{66C474AD-4809-DC4E-9020-50DE11E461B3}" srcId="{6BF75EDD-01C9-E341-86E9-B5EA0BB6ED7B}" destId="{B2187398-8C1F-8341-9DA9-1FD9F524C3A2}" srcOrd="3" destOrd="0" parTransId="{5DE479C9-75C7-4148-BA79-2FD52B4D8618}" sibTransId="{51F48292-A1A5-AF4D-A103-B1853F6B388E}"/>
    <dgm:cxn modelId="{1CA3464A-7998-8444-891B-1C8D85E6A02A}" type="presOf" srcId="{30CAA16F-1AAC-D84E-8BE5-548F4CBCCCAE}" destId="{C4D52657-DFC6-3A41-90BC-5751232FE6DC}" srcOrd="1" destOrd="0" presId="urn:microsoft.com/office/officeart/2005/8/layout/hierarchy2"/>
    <dgm:cxn modelId="{0A84BA30-77F8-AF45-9909-05AF908EC8F9}" type="presOf" srcId="{93AF285C-BDFF-9749-AF5B-F7C6A4CE48BC}" destId="{F4D66D51-2D5E-C14E-927C-DA03E41C7DBB}" srcOrd="0" destOrd="0" presId="urn:microsoft.com/office/officeart/2005/8/layout/hierarchy2"/>
    <dgm:cxn modelId="{72F8DF40-E1A9-4945-B17C-C76291393219}" type="presOf" srcId="{F30D3D0D-6609-4C40-BEAA-1BF952CAFAC4}" destId="{99AE3938-93E1-F742-A127-D6BFFA917C17}" srcOrd="0" destOrd="0" presId="urn:microsoft.com/office/officeart/2005/8/layout/hierarchy2"/>
    <dgm:cxn modelId="{8A5D3078-7791-344D-8B1C-65011125A6B8}" srcId="{2D4E67AC-B25B-364E-B2F7-724C4250311F}" destId="{396E3924-3756-E948-B849-7F3B7AA79F52}" srcOrd="1" destOrd="0" parTransId="{FE124E1D-FD37-C145-B49E-62920583206F}" sibTransId="{682521CF-1865-7644-9291-C1246ADBA0FE}"/>
    <dgm:cxn modelId="{143C905B-B38B-B942-96DA-8DC790A1F8D2}" type="presOf" srcId="{05CF6233-890B-5A4C-ACEC-670392E2FB32}" destId="{7976ED79-DCD6-2941-80B9-9932E80B9415}" srcOrd="1" destOrd="0" presId="urn:microsoft.com/office/officeart/2005/8/layout/hierarchy2"/>
    <dgm:cxn modelId="{82E4286F-CCFB-C746-9787-0EB9E4087BB3}" type="presOf" srcId="{B2187398-8C1F-8341-9DA9-1FD9F524C3A2}" destId="{A30AFFBB-F88B-7344-ACCA-D0FA1536A25D}" srcOrd="0" destOrd="0" presId="urn:microsoft.com/office/officeart/2005/8/layout/hierarchy2"/>
    <dgm:cxn modelId="{8E778ACF-1564-014D-AFE7-02BCEEDCE6A4}" type="presOf" srcId="{FA12F3BB-61D6-5D40-A47F-D1BB83721AE1}" destId="{C1BA6E59-156E-8B4E-8520-E32C53EE25AE}" srcOrd="0" destOrd="0" presId="urn:microsoft.com/office/officeart/2005/8/layout/hierarchy2"/>
    <dgm:cxn modelId="{756DBD7B-05A1-F84F-A308-A148A8AAE513}" type="presOf" srcId="{F43B317A-2571-FC48-AE17-6E69E5D88782}" destId="{FE1A183D-0BBE-8047-9558-CF27BEC9DE6E}" srcOrd="0" destOrd="0" presId="urn:microsoft.com/office/officeart/2005/8/layout/hierarchy2"/>
    <dgm:cxn modelId="{1DD03B2B-F7F2-4845-8E5B-2AA635E8AA92}" srcId="{CFDE0D7F-35FE-A040-8ED7-5DCA7D5BE08B}" destId="{2D4E67AC-B25B-364E-B2F7-724C4250311F}" srcOrd="0" destOrd="0" parTransId="{A0F73E80-FE15-3B4A-84A8-DDCF368D062E}" sibTransId="{B9246354-7388-2A4C-B3CE-919B335AFF2C}"/>
    <dgm:cxn modelId="{CFE014FC-D861-CF41-80B2-DCA6EEB0140A}" srcId="{6BF75EDD-01C9-E341-86E9-B5EA0BB6ED7B}" destId="{F43B317A-2571-FC48-AE17-6E69E5D88782}" srcOrd="0" destOrd="0" parTransId="{D681BF0C-6DE3-AE4E-83DA-12D79BEDDA9E}" sibTransId="{B5EBF721-D487-2B4F-85D3-A56A32DFACAF}"/>
    <dgm:cxn modelId="{02374B80-2B8D-724A-B16B-8DA38F7FD87D}" type="presOf" srcId="{93AF285C-BDFF-9749-AF5B-F7C6A4CE48BC}" destId="{15519F4A-1A8E-734A-A6E3-B9F4DE1635EB}" srcOrd="1" destOrd="0" presId="urn:microsoft.com/office/officeart/2005/8/layout/hierarchy2"/>
    <dgm:cxn modelId="{02F3920A-F38D-F346-85E7-765421BE39D8}" srcId="{2D4E67AC-B25B-364E-B2F7-724C4250311F}" destId="{FA12F3BB-61D6-5D40-A47F-D1BB83721AE1}" srcOrd="3" destOrd="0" parTransId="{855E2210-2FDD-0D4E-883E-AD728D2EBB42}" sibTransId="{EABB178F-DF36-834A-AA6C-40726FB7BBB8}"/>
    <dgm:cxn modelId="{51A54D22-26FF-244F-BC34-3638FC19875D}" srcId="{6BF75EDD-01C9-E341-86E9-B5EA0BB6ED7B}" destId="{C9E4C1A2-0F33-1B4B-B009-95D880A81A15}" srcOrd="2" destOrd="0" parTransId="{4925C4DC-C4A3-0A4C-839F-3F210FAF1152}" sibTransId="{1D125ECC-5625-FE46-9AFD-48541E9A30DF}"/>
    <dgm:cxn modelId="{00E2331B-3303-0741-9374-63717590EFB7}" type="presOf" srcId="{F50443CC-4D55-0B47-8191-C53E4D5C2DC7}" destId="{CD2C524A-4DAD-F245-A38D-6C6D3AA238C1}" srcOrd="0" destOrd="0" presId="urn:microsoft.com/office/officeart/2005/8/layout/hierarchy2"/>
    <dgm:cxn modelId="{3602974E-C56E-124D-9C45-9C01C7D36260}" type="presOf" srcId="{530A9D3A-5051-5340-8783-8699A68E1E1F}" destId="{38DC0AC4-1AFF-B94D-B65C-52D4B3392B31}" srcOrd="0" destOrd="0" presId="urn:microsoft.com/office/officeart/2005/8/layout/hierarchy2"/>
    <dgm:cxn modelId="{76F81A1C-D315-1A44-A656-E10149E4D475}" type="presOf" srcId="{855E2210-2FDD-0D4E-883E-AD728D2EBB42}" destId="{AF5B0CBF-80A1-1E42-9A00-F78E54384203}" srcOrd="1" destOrd="0" presId="urn:microsoft.com/office/officeart/2005/8/layout/hierarchy2"/>
    <dgm:cxn modelId="{B3C27C8E-841D-F54B-A222-E40AA3057557}" srcId="{2D4E67AC-B25B-364E-B2F7-724C4250311F}" destId="{F30D3D0D-6609-4C40-BEAA-1BF952CAFAC4}" srcOrd="0" destOrd="0" parTransId="{94FD950A-F608-524C-9FA3-18D68949BCF5}" sibTransId="{BBFDA49D-5C18-824B-B054-2163AF76ED1B}"/>
    <dgm:cxn modelId="{6C17C64E-F068-E942-9198-A9D4FF6A0C28}" type="presOf" srcId="{92EA1F0B-2C95-C947-9C12-D0BFFE180511}" destId="{89F364F5-2BE7-B442-BC2A-AD90D6FC3CF2}" srcOrd="1" destOrd="0" presId="urn:microsoft.com/office/officeart/2005/8/layout/hierarchy2"/>
    <dgm:cxn modelId="{3A41AA92-1B50-A24E-B872-75480B51C013}" type="presOf" srcId="{94FD950A-F608-524C-9FA3-18D68949BCF5}" destId="{AB9DA694-E157-B14C-92E7-464C67F48779}" srcOrd="1" destOrd="0" presId="urn:microsoft.com/office/officeart/2005/8/layout/hierarchy2"/>
    <dgm:cxn modelId="{E7CD0BA3-E890-8E4A-831B-B7B0758937CA}" type="presOf" srcId="{65F08207-F970-3E45-ADCA-617649605382}" destId="{5164BC85-46D3-404B-95F1-F3B3E90F4511}" srcOrd="0" destOrd="0" presId="urn:microsoft.com/office/officeart/2005/8/layout/hierarchy2"/>
    <dgm:cxn modelId="{DE2E6222-D601-7D49-8CC2-90D577C64779}" srcId="{6BF75EDD-01C9-E341-86E9-B5EA0BB6ED7B}" destId="{A0DABC76-E48A-5647-A092-191CFC479ED0}" srcOrd="4" destOrd="0" parTransId="{30CAA16F-1AAC-D84E-8BE5-548F4CBCCCAE}" sibTransId="{9F1D4286-A04F-244F-9C2E-2E04DD1824DD}"/>
    <dgm:cxn modelId="{44C2D7A8-1C18-9147-90A2-1F7E2A63C9C0}" type="presOf" srcId="{FE124E1D-FD37-C145-B49E-62920583206F}" destId="{A58E451F-3CF6-9E4D-AE73-A314898B5C0D}" srcOrd="1" destOrd="0" presId="urn:microsoft.com/office/officeart/2005/8/layout/hierarchy2"/>
    <dgm:cxn modelId="{E64DE68F-8981-ED46-9EE4-F6537A0EF8BF}" type="presOf" srcId="{94FD950A-F608-524C-9FA3-18D68949BCF5}" destId="{B0400613-90D2-2B4B-A5BC-22C62FE54BDC}" srcOrd="0" destOrd="0" presId="urn:microsoft.com/office/officeart/2005/8/layout/hierarchy2"/>
    <dgm:cxn modelId="{20D523A9-0048-5F4E-B61E-B1B231717D29}" type="presOf" srcId="{30CAA16F-1AAC-D84E-8BE5-548F4CBCCCAE}" destId="{48749919-F917-CA4C-AA22-BF24E013B5FD}" srcOrd="0" destOrd="0" presId="urn:microsoft.com/office/officeart/2005/8/layout/hierarchy2"/>
    <dgm:cxn modelId="{4D76CFB8-B682-024B-923F-B5A975640F81}" type="presOf" srcId="{F50443CC-4D55-0B47-8191-C53E4D5C2DC7}" destId="{7D3129FC-D306-4443-84BA-86FFF18C3814}" srcOrd="1" destOrd="0" presId="urn:microsoft.com/office/officeart/2005/8/layout/hierarchy2"/>
    <dgm:cxn modelId="{E73B09E5-3DA7-5E42-8524-B5159048118A}" type="presOf" srcId="{4925C4DC-C4A3-0A4C-839F-3F210FAF1152}" destId="{36821FC0-FB0F-6640-9E1D-1A136BB0EB15}" srcOrd="1" destOrd="0" presId="urn:microsoft.com/office/officeart/2005/8/layout/hierarchy2"/>
    <dgm:cxn modelId="{20F974CD-321C-E94B-9401-0C03CAAE3F1D}" type="presOf" srcId="{7A4FE9F0-9978-894B-AB84-0FE1FADADEDB}" destId="{9BA90B65-FE04-B14E-AFC2-D64E6CD4653B}" srcOrd="1" destOrd="0" presId="urn:microsoft.com/office/officeart/2005/8/layout/hierarchy2"/>
    <dgm:cxn modelId="{BD15E128-CE8E-5C4F-BAB3-BC7B1E3FBF82}" type="presOf" srcId="{C5E8BA38-DBCE-C648-A316-F3F6EB8F9026}" destId="{FE19B782-99A3-774B-B5A2-EA2B68AB7389}" srcOrd="0" destOrd="0" presId="urn:microsoft.com/office/officeart/2005/8/layout/hierarchy2"/>
    <dgm:cxn modelId="{92814AFC-5104-9C4D-9A6A-CE5E94A3E02D}" type="presOf" srcId="{5DE479C9-75C7-4148-BA79-2FD52B4D8618}" destId="{A2125919-BC2A-FF46-9F50-B2C0EBC00FD6}" srcOrd="1" destOrd="0" presId="urn:microsoft.com/office/officeart/2005/8/layout/hierarchy2"/>
    <dgm:cxn modelId="{D649E50A-9BA4-484B-877C-BCD49BF58429}" type="presOf" srcId="{CFBDAE0B-8E76-7949-9FA9-7D28571BC7E0}" destId="{1921CA2B-7A64-D841-A891-91D680890E6B}" srcOrd="0" destOrd="0" presId="urn:microsoft.com/office/officeart/2005/8/layout/hierarchy2"/>
    <dgm:cxn modelId="{757E339F-F4D4-444D-B4A3-82B4F3CE327C}" type="presOf" srcId="{C9E4C1A2-0F33-1B4B-B009-95D880A81A15}" destId="{8E7285C7-A54E-6C40-9A53-C25342BE29DE}" srcOrd="0" destOrd="0" presId="urn:microsoft.com/office/officeart/2005/8/layout/hierarchy2"/>
    <dgm:cxn modelId="{C4D800E1-28AA-BE40-8ED1-A9EEF7078C8D}" srcId="{942FD652-167A-F54F-BDEC-C6337D589AD8}" destId="{6BF75EDD-01C9-E341-86E9-B5EA0BB6ED7B}" srcOrd="1" destOrd="0" parTransId="{530A9D3A-5051-5340-8783-8699A68E1E1F}" sibTransId="{22367ED9-7ED0-5746-B641-71FB1F3599BB}"/>
    <dgm:cxn modelId="{A7E7C0AB-DB7D-6D42-8843-6E7A64EB0CBC}" type="presOf" srcId="{FE124E1D-FD37-C145-B49E-62920583206F}" destId="{B6F44C39-6BD4-7345-835E-A7BC0F55F327}" srcOrd="0" destOrd="0" presId="urn:microsoft.com/office/officeart/2005/8/layout/hierarchy2"/>
    <dgm:cxn modelId="{8BD7DA22-B895-AE4E-A4D9-62F778DA6E06}" type="presOf" srcId="{CD44A327-8A51-8445-8140-805C0F2DFE71}" destId="{CC4722F7-9EDD-2946-9A3D-F8F03BFE11E8}" srcOrd="0" destOrd="0" presId="urn:microsoft.com/office/officeart/2005/8/layout/hierarchy2"/>
    <dgm:cxn modelId="{1863D80E-5A11-D440-B2D4-67C017B26B4E}" type="presOf" srcId="{05CF6233-890B-5A4C-ACEC-670392E2FB32}" destId="{284F5A03-88D0-3948-AF19-6341BDC58902}" srcOrd="0" destOrd="0" presId="urn:microsoft.com/office/officeart/2005/8/layout/hierarchy2"/>
    <dgm:cxn modelId="{996BCDBB-B4B0-634E-A0C0-94F12818587B}" type="presOf" srcId="{CFDE0D7F-35FE-A040-8ED7-5DCA7D5BE08B}" destId="{E183681F-E3FE-D74F-A4B9-CDDF365AF5CC}" srcOrd="0" destOrd="0" presId="urn:microsoft.com/office/officeart/2005/8/layout/hierarchy2"/>
    <dgm:cxn modelId="{D9034D6C-A7A2-7747-8845-56E3BF6ADD10}" type="presParOf" srcId="{E183681F-E3FE-D74F-A4B9-CDDF365AF5CC}" destId="{284A5474-B73C-A245-80B4-7D85959981C6}" srcOrd="0" destOrd="0" presId="urn:microsoft.com/office/officeart/2005/8/layout/hierarchy2"/>
    <dgm:cxn modelId="{905E5CD9-8CC7-A941-A8AB-574F0D653C28}" type="presParOf" srcId="{284A5474-B73C-A245-80B4-7D85959981C6}" destId="{E716D900-1E79-3C4C-B744-C4B6259C68FC}" srcOrd="0" destOrd="0" presId="urn:microsoft.com/office/officeart/2005/8/layout/hierarchy2"/>
    <dgm:cxn modelId="{1D5E6EEC-08FF-C74E-8C0F-A6E713C994FC}" type="presParOf" srcId="{284A5474-B73C-A245-80B4-7D85959981C6}" destId="{7A2A747E-CBED-F44D-90EF-97FA274B5453}" srcOrd="1" destOrd="0" presId="urn:microsoft.com/office/officeart/2005/8/layout/hierarchy2"/>
    <dgm:cxn modelId="{4310D6E8-D0BA-6F4E-A54D-9937FC9D26FB}" type="presParOf" srcId="{7A2A747E-CBED-F44D-90EF-97FA274B5453}" destId="{B0400613-90D2-2B4B-A5BC-22C62FE54BDC}" srcOrd="0" destOrd="0" presId="urn:microsoft.com/office/officeart/2005/8/layout/hierarchy2"/>
    <dgm:cxn modelId="{278747E9-50B0-5F49-9EDE-92750DB0C95F}" type="presParOf" srcId="{B0400613-90D2-2B4B-A5BC-22C62FE54BDC}" destId="{AB9DA694-E157-B14C-92E7-464C67F48779}" srcOrd="0" destOrd="0" presId="urn:microsoft.com/office/officeart/2005/8/layout/hierarchy2"/>
    <dgm:cxn modelId="{BAEE2813-A799-574D-A1EC-23339585BF5C}" type="presParOf" srcId="{7A2A747E-CBED-F44D-90EF-97FA274B5453}" destId="{3CFF9AF0-E656-2E42-B746-53AED960895A}" srcOrd="1" destOrd="0" presId="urn:microsoft.com/office/officeart/2005/8/layout/hierarchy2"/>
    <dgm:cxn modelId="{3E81510E-D63F-9142-9874-8C6687C77AAE}" type="presParOf" srcId="{3CFF9AF0-E656-2E42-B746-53AED960895A}" destId="{99AE3938-93E1-F742-A127-D6BFFA917C17}" srcOrd="0" destOrd="0" presId="urn:microsoft.com/office/officeart/2005/8/layout/hierarchy2"/>
    <dgm:cxn modelId="{70D0E106-AC99-6B4C-A556-E769156F157A}" type="presParOf" srcId="{3CFF9AF0-E656-2E42-B746-53AED960895A}" destId="{AA3465A1-5478-904E-ACAB-79735ABB2FCB}" srcOrd="1" destOrd="0" presId="urn:microsoft.com/office/officeart/2005/8/layout/hierarchy2"/>
    <dgm:cxn modelId="{BEBECBB6-2D6C-5845-BFF2-C3272BB1A641}" type="presParOf" srcId="{7A2A747E-CBED-F44D-90EF-97FA274B5453}" destId="{B6F44C39-6BD4-7345-835E-A7BC0F55F327}" srcOrd="2" destOrd="0" presId="urn:microsoft.com/office/officeart/2005/8/layout/hierarchy2"/>
    <dgm:cxn modelId="{ABAC3106-D9C8-B64A-893D-1C4E17080858}" type="presParOf" srcId="{B6F44C39-6BD4-7345-835E-A7BC0F55F327}" destId="{A58E451F-3CF6-9E4D-AE73-A314898B5C0D}" srcOrd="0" destOrd="0" presId="urn:microsoft.com/office/officeart/2005/8/layout/hierarchy2"/>
    <dgm:cxn modelId="{65223AC6-7DA1-F14A-98AA-3A2B66412315}" type="presParOf" srcId="{7A2A747E-CBED-F44D-90EF-97FA274B5453}" destId="{89F6489D-2B59-8840-A5D8-43DDACA2DD01}" srcOrd="3" destOrd="0" presId="urn:microsoft.com/office/officeart/2005/8/layout/hierarchy2"/>
    <dgm:cxn modelId="{E7FE49F6-20E1-CD48-9AA3-E22C653F9F60}" type="presParOf" srcId="{89F6489D-2B59-8840-A5D8-43DDACA2DD01}" destId="{70697272-62A2-7944-9ED6-75D6CDA97B3E}" srcOrd="0" destOrd="0" presId="urn:microsoft.com/office/officeart/2005/8/layout/hierarchy2"/>
    <dgm:cxn modelId="{5AD58912-DF30-9148-AF65-77668C12A510}" type="presParOf" srcId="{89F6489D-2B59-8840-A5D8-43DDACA2DD01}" destId="{893E2CDE-374E-6947-B988-2C672EA78269}" srcOrd="1" destOrd="0" presId="urn:microsoft.com/office/officeart/2005/8/layout/hierarchy2"/>
    <dgm:cxn modelId="{E2AE3B55-1985-404E-9471-84885BD4E099}" type="presParOf" srcId="{7A2A747E-CBED-F44D-90EF-97FA274B5453}" destId="{284F5A03-88D0-3948-AF19-6341BDC58902}" srcOrd="4" destOrd="0" presId="urn:microsoft.com/office/officeart/2005/8/layout/hierarchy2"/>
    <dgm:cxn modelId="{44DA9BD0-1599-024E-B6BD-71E1A60D46E5}" type="presParOf" srcId="{284F5A03-88D0-3948-AF19-6341BDC58902}" destId="{7976ED79-DCD6-2941-80B9-9932E80B9415}" srcOrd="0" destOrd="0" presId="urn:microsoft.com/office/officeart/2005/8/layout/hierarchy2"/>
    <dgm:cxn modelId="{C59B93C0-336C-574A-B8E7-987462C39840}" type="presParOf" srcId="{7A2A747E-CBED-F44D-90EF-97FA274B5453}" destId="{F9FA2628-3941-D049-93C8-D261974FCBC5}" srcOrd="5" destOrd="0" presId="urn:microsoft.com/office/officeart/2005/8/layout/hierarchy2"/>
    <dgm:cxn modelId="{ACD5CAA1-770E-CF4B-9BC9-7F7054606EEA}" type="presParOf" srcId="{F9FA2628-3941-D049-93C8-D261974FCBC5}" destId="{D9079945-19BF-F342-BD95-B8B933EDC0C8}" srcOrd="0" destOrd="0" presId="urn:microsoft.com/office/officeart/2005/8/layout/hierarchy2"/>
    <dgm:cxn modelId="{650B9241-6453-A241-9012-3513ED58428D}" type="presParOf" srcId="{F9FA2628-3941-D049-93C8-D261974FCBC5}" destId="{C4481E76-BE23-A240-BF92-ED1B27375D37}" srcOrd="1" destOrd="0" presId="urn:microsoft.com/office/officeart/2005/8/layout/hierarchy2"/>
    <dgm:cxn modelId="{95B172BA-6128-AB48-82A5-6475BEF18159}" type="presParOf" srcId="{C4481E76-BE23-A240-BF92-ED1B27375D37}" destId="{F4D66D51-2D5E-C14E-927C-DA03E41C7DBB}" srcOrd="0" destOrd="0" presId="urn:microsoft.com/office/officeart/2005/8/layout/hierarchy2"/>
    <dgm:cxn modelId="{AD06BD33-F5BD-D340-8522-831617E85935}" type="presParOf" srcId="{F4D66D51-2D5E-C14E-927C-DA03E41C7DBB}" destId="{15519F4A-1A8E-734A-A6E3-B9F4DE1635EB}" srcOrd="0" destOrd="0" presId="urn:microsoft.com/office/officeart/2005/8/layout/hierarchy2"/>
    <dgm:cxn modelId="{AC0AA41F-431B-B54C-801B-F764E7FFB1E6}" type="presParOf" srcId="{C4481E76-BE23-A240-BF92-ED1B27375D37}" destId="{B879045D-5A76-3642-80A2-9C13F127D07B}" srcOrd="1" destOrd="0" presId="urn:microsoft.com/office/officeart/2005/8/layout/hierarchy2"/>
    <dgm:cxn modelId="{74300F56-B5DD-A746-B03D-C7B442275A88}" type="presParOf" srcId="{B879045D-5A76-3642-80A2-9C13F127D07B}" destId="{5164BC85-46D3-404B-95F1-F3B3E90F4511}" srcOrd="0" destOrd="0" presId="urn:microsoft.com/office/officeart/2005/8/layout/hierarchy2"/>
    <dgm:cxn modelId="{B006982A-274E-3C45-B77E-98118C52EC65}" type="presParOf" srcId="{B879045D-5A76-3642-80A2-9C13F127D07B}" destId="{D0E0F127-D851-3F41-9606-3E7EB11A8C1B}" srcOrd="1" destOrd="0" presId="urn:microsoft.com/office/officeart/2005/8/layout/hierarchy2"/>
    <dgm:cxn modelId="{89EB637D-9CC2-7046-ACE9-216D1A85A187}" type="presParOf" srcId="{C4481E76-BE23-A240-BF92-ED1B27375D37}" destId="{38DC0AC4-1AFF-B94D-B65C-52D4B3392B31}" srcOrd="2" destOrd="0" presId="urn:microsoft.com/office/officeart/2005/8/layout/hierarchy2"/>
    <dgm:cxn modelId="{54E041E8-E558-CE43-A1C1-19A7167DA484}" type="presParOf" srcId="{38DC0AC4-1AFF-B94D-B65C-52D4B3392B31}" destId="{7718AA6A-3133-4E45-A359-A9A1DB30490B}" srcOrd="0" destOrd="0" presId="urn:microsoft.com/office/officeart/2005/8/layout/hierarchy2"/>
    <dgm:cxn modelId="{31CA1053-05D9-1741-B530-AD6387EEED7B}" type="presParOf" srcId="{C4481E76-BE23-A240-BF92-ED1B27375D37}" destId="{8FE28318-40E5-684D-8AA6-EE11B716EDED}" srcOrd="3" destOrd="0" presId="urn:microsoft.com/office/officeart/2005/8/layout/hierarchy2"/>
    <dgm:cxn modelId="{5B93469E-14C4-E345-A54B-5F17AF22D49E}" type="presParOf" srcId="{8FE28318-40E5-684D-8AA6-EE11B716EDED}" destId="{9570E7A2-C1CC-BD45-95B7-5038A99163DD}" srcOrd="0" destOrd="0" presId="urn:microsoft.com/office/officeart/2005/8/layout/hierarchy2"/>
    <dgm:cxn modelId="{A47DB6D6-F002-0640-A65E-1F618EB88CBE}" type="presParOf" srcId="{8FE28318-40E5-684D-8AA6-EE11B716EDED}" destId="{086A7D86-D0CF-D64B-948F-EE8AD7552524}" srcOrd="1" destOrd="0" presId="urn:microsoft.com/office/officeart/2005/8/layout/hierarchy2"/>
    <dgm:cxn modelId="{C2390E23-8A2C-2C43-A85C-B5010400EB91}" type="presParOf" srcId="{086A7D86-D0CF-D64B-948F-EE8AD7552524}" destId="{8B6548A1-B1D6-C449-BBBB-23EE6794D48C}" srcOrd="0" destOrd="0" presId="urn:microsoft.com/office/officeart/2005/8/layout/hierarchy2"/>
    <dgm:cxn modelId="{34BBE7AC-AABE-2F48-9DF7-5928062E444F}" type="presParOf" srcId="{8B6548A1-B1D6-C449-BBBB-23EE6794D48C}" destId="{11F494EF-73D9-F94C-B10E-8DD097A7316D}" srcOrd="0" destOrd="0" presId="urn:microsoft.com/office/officeart/2005/8/layout/hierarchy2"/>
    <dgm:cxn modelId="{EFB54F7B-4875-4C41-8444-B29701620925}" type="presParOf" srcId="{086A7D86-D0CF-D64B-948F-EE8AD7552524}" destId="{908BBF1F-97AA-7741-93BA-849F7E622F3A}" srcOrd="1" destOrd="0" presId="urn:microsoft.com/office/officeart/2005/8/layout/hierarchy2"/>
    <dgm:cxn modelId="{4675BA33-27F4-C24A-85D3-455F572E3C18}" type="presParOf" srcId="{908BBF1F-97AA-7741-93BA-849F7E622F3A}" destId="{FE1A183D-0BBE-8047-9558-CF27BEC9DE6E}" srcOrd="0" destOrd="0" presId="urn:microsoft.com/office/officeart/2005/8/layout/hierarchy2"/>
    <dgm:cxn modelId="{8C91C549-AFC2-D049-8678-2F28592E55B7}" type="presParOf" srcId="{908BBF1F-97AA-7741-93BA-849F7E622F3A}" destId="{2B386C44-50D6-0041-AA3B-2D3D712BE4FB}" srcOrd="1" destOrd="0" presId="urn:microsoft.com/office/officeart/2005/8/layout/hierarchy2"/>
    <dgm:cxn modelId="{F34B9213-EAD9-6C42-AC2E-AA82237704E5}" type="presParOf" srcId="{086A7D86-D0CF-D64B-948F-EE8AD7552524}" destId="{8FF79DFF-9B39-2440-9ACF-FC504989077D}" srcOrd="2" destOrd="0" presId="urn:microsoft.com/office/officeart/2005/8/layout/hierarchy2"/>
    <dgm:cxn modelId="{AB16DF05-9300-5D46-8AF2-DF8BB4B08701}" type="presParOf" srcId="{8FF79DFF-9B39-2440-9ACF-FC504989077D}" destId="{9BA90B65-FE04-B14E-AFC2-D64E6CD4653B}" srcOrd="0" destOrd="0" presId="urn:microsoft.com/office/officeart/2005/8/layout/hierarchy2"/>
    <dgm:cxn modelId="{02D8A542-F5FA-EB40-A5EC-F01BBC929226}" type="presParOf" srcId="{086A7D86-D0CF-D64B-948F-EE8AD7552524}" destId="{9C6AF9B0-5DFC-2D48-ACBC-2703DC7A5119}" srcOrd="3" destOrd="0" presId="urn:microsoft.com/office/officeart/2005/8/layout/hierarchy2"/>
    <dgm:cxn modelId="{8561A2CF-1CE3-9D49-9699-5FDC98A9325C}" type="presParOf" srcId="{9C6AF9B0-5DFC-2D48-ACBC-2703DC7A5119}" destId="{1921CA2B-7A64-D841-A891-91D680890E6B}" srcOrd="0" destOrd="0" presId="urn:microsoft.com/office/officeart/2005/8/layout/hierarchy2"/>
    <dgm:cxn modelId="{AD19CBAE-1E9E-4A47-8747-90047CEDE6F9}" type="presParOf" srcId="{9C6AF9B0-5DFC-2D48-ACBC-2703DC7A5119}" destId="{5A740C22-2582-3544-8374-42599BB0CCBB}" srcOrd="1" destOrd="0" presId="urn:microsoft.com/office/officeart/2005/8/layout/hierarchy2"/>
    <dgm:cxn modelId="{C0E6F506-19CC-6E46-A819-FC84991A0FD3}" type="presParOf" srcId="{086A7D86-D0CF-D64B-948F-EE8AD7552524}" destId="{2F38015A-815F-0D4E-9237-9D750950C46B}" srcOrd="4" destOrd="0" presId="urn:microsoft.com/office/officeart/2005/8/layout/hierarchy2"/>
    <dgm:cxn modelId="{8540614E-CA3A-CF41-AB85-5D33079C0364}" type="presParOf" srcId="{2F38015A-815F-0D4E-9237-9D750950C46B}" destId="{36821FC0-FB0F-6640-9E1D-1A136BB0EB15}" srcOrd="0" destOrd="0" presId="urn:microsoft.com/office/officeart/2005/8/layout/hierarchy2"/>
    <dgm:cxn modelId="{A43D7A0E-DD07-874E-9B6D-DC606580B5BD}" type="presParOf" srcId="{086A7D86-D0CF-D64B-948F-EE8AD7552524}" destId="{729ECD7D-377D-C84B-B1A8-B5017CDC7CD1}" srcOrd="5" destOrd="0" presId="urn:microsoft.com/office/officeart/2005/8/layout/hierarchy2"/>
    <dgm:cxn modelId="{A3345E99-EE31-644D-BA97-ABB888049D5F}" type="presParOf" srcId="{729ECD7D-377D-C84B-B1A8-B5017CDC7CD1}" destId="{8E7285C7-A54E-6C40-9A53-C25342BE29DE}" srcOrd="0" destOrd="0" presId="urn:microsoft.com/office/officeart/2005/8/layout/hierarchy2"/>
    <dgm:cxn modelId="{E62E3090-CD36-4646-81E1-CF2D20058F27}" type="presParOf" srcId="{729ECD7D-377D-C84B-B1A8-B5017CDC7CD1}" destId="{8708D3D1-590D-FB42-8B86-2D49672855AD}" srcOrd="1" destOrd="0" presId="urn:microsoft.com/office/officeart/2005/8/layout/hierarchy2"/>
    <dgm:cxn modelId="{C6D9F522-F5DE-DD4B-A677-CFB6368EB947}" type="presParOf" srcId="{086A7D86-D0CF-D64B-948F-EE8AD7552524}" destId="{235ADA15-EE18-EB43-B648-9CA99FA9FB06}" srcOrd="6" destOrd="0" presId="urn:microsoft.com/office/officeart/2005/8/layout/hierarchy2"/>
    <dgm:cxn modelId="{791B693C-1472-6349-B330-48A80CC31E33}" type="presParOf" srcId="{235ADA15-EE18-EB43-B648-9CA99FA9FB06}" destId="{A2125919-BC2A-FF46-9F50-B2C0EBC00FD6}" srcOrd="0" destOrd="0" presId="urn:microsoft.com/office/officeart/2005/8/layout/hierarchy2"/>
    <dgm:cxn modelId="{E82B593A-A668-7F45-A045-219BA8E66571}" type="presParOf" srcId="{086A7D86-D0CF-D64B-948F-EE8AD7552524}" destId="{EB106285-EFD9-774E-9B7C-F633ADDD44E2}" srcOrd="7" destOrd="0" presId="urn:microsoft.com/office/officeart/2005/8/layout/hierarchy2"/>
    <dgm:cxn modelId="{908347A4-2330-D844-A113-170BFD022186}" type="presParOf" srcId="{EB106285-EFD9-774E-9B7C-F633ADDD44E2}" destId="{A30AFFBB-F88B-7344-ACCA-D0FA1536A25D}" srcOrd="0" destOrd="0" presId="urn:microsoft.com/office/officeart/2005/8/layout/hierarchy2"/>
    <dgm:cxn modelId="{AFB5B44D-B702-014D-B99D-DE6973448743}" type="presParOf" srcId="{EB106285-EFD9-774E-9B7C-F633ADDD44E2}" destId="{AB0C9CD6-B289-B54E-8EDE-4DA9A33CCAB6}" srcOrd="1" destOrd="0" presId="urn:microsoft.com/office/officeart/2005/8/layout/hierarchy2"/>
    <dgm:cxn modelId="{86A96328-DC62-C643-A71B-18A873FA5480}" type="presParOf" srcId="{086A7D86-D0CF-D64B-948F-EE8AD7552524}" destId="{48749919-F917-CA4C-AA22-BF24E013B5FD}" srcOrd="8" destOrd="0" presId="urn:microsoft.com/office/officeart/2005/8/layout/hierarchy2"/>
    <dgm:cxn modelId="{88CABB17-E629-D849-9FF1-3ACDB5E2FC53}" type="presParOf" srcId="{48749919-F917-CA4C-AA22-BF24E013B5FD}" destId="{C4D52657-DFC6-3A41-90BC-5751232FE6DC}" srcOrd="0" destOrd="0" presId="urn:microsoft.com/office/officeart/2005/8/layout/hierarchy2"/>
    <dgm:cxn modelId="{59B6FA93-7DF6-944F-B82D-D05EA00678FE}" type="presParOf" srcId="{086A7D86-D0CF-D64B-948F-EE8AD7552524}" destId="{D81D9660-4C54-244D-A666-E313565E9F68}" srcOrd="9" destOrd="0" presId="urn:microsoft.com/office/officeart/2005/8/layout/hierarchy2"/>
    <dgm:cxn modelId="{B6EA4791-73D4-734B-B461-2B5C09CF57DB}" type="presParOf" srcId="{D81D9660-4C54-244D-A666-E313565E9F68}" destId="{C0C26741-B0E0-4F45-8A01-6E9FAE508241}" srcOrd="0" destOrd="0" presId="urn:microsoft.com/office/officeart/2005/8/layout/hierarchy2"/>
    <dgm:cxn modelId="{F3A81859-3AAC-004A-99E7-DAB69419F856}" type="presParOf" srcId="{D81D9660-4C54-244D-A666-E313565E9F68}" destId="{76353E52-1D3F-E542-9AA4-81C093FEF622}" srcOrd="1" destOrd="0" presId="urn:microsoft.com/office/officeart/2005/8/layout/hierarchy2"/>
    <dgm:cxn modelId="{987A6442-38CF-1D4E-8495-0C7946C59B97}" type="presParOf" srcId="{C4481E76-BE23-A240-BF92-ED1B27375D37}" destId="{CD2C524A-4DAD-F245-A38D-6C6D3AA238C1}" srcOrd="4" destOrd="0" presId="urn:microsoft.com/office/officeart/2005/8/layout/hierarchy2"/>
    <dgm:cxn modelId="{5EDEC134-3EDD-894B-A1FE-1A5515968BAE}" type="presParOf" srcId="{CD2C524A-4DAD-F245-A38D-6C6D3AA238C1}" destId="{7D3129FC-D306-4443-84BA-86FFF18C3814}" srcOrd="0" destOrd="0" presId="urn:microsoft.com/office/officeart/2005/8/layout/hierarchy2"/>
    <dgm:cxn modelId="{78DF6DA3-34CF-4942-ADC1-76150A0D3728}" type="presParOf" srcId="{C4481E76-BE23-A240-BF92-ED1B27375D37}" destId="{86ED5A00-07F4-254D-8D02-2DB3EC9AC4CA}" srcOrd="5" destOrd="0" presId="urn:microsoft.com/office/officeart/2005/8/layout/hierarchy2"/>
    <dgm:cxn modelId="{1771833F-20C5-A94C-B94D-3FBBFFF06D1A}" type="presParOf" srcId="{86ED5A00-07F4-254D-8D02-2DB3EC9AC4CA}" destId="{CC4722F7-9EDD-2946-9A3D-F8F03BFE11E8}" srcOrd="0" destOrd="0" presId="urn:microsoft.com/office/officeart/2005/8/layout/hierarchy2"/>
    <dgm:cxn modelId="{72ECB6E4-6657-624F-932E-6833456F4F25}" type="presParOf" srcId="{86ED5A00-07F4-254D-8D02-2DB3EC9AC4CA}" destId="{3F52144D-6443-BF44-9220-D02F7D73863A}" srcOrd="1" destOrd="0" presId="urn:microsoft.com/office/officeart/2005/8/layout/hierarchy2"/>
    <dgm:cxn modelId="{B9B62043-E5C2-3F4D-B8B7-5A548BE1369C}" type="presParOf" srcId="{7A2A747E-CBED-F44D-90EF-97FA274B5453}" destId="{EBC14B2A-3FED-E747-92ED-F263DC77FC78}" srcOrd="6" destOrd="0" presId="urn:microsoft.com/office/officeart/2005/8/layout/hierarchy2"/>
    <dgm:cxn modelId="{A53E546B-5723-AF4D-B1B4-6759548776FD}" type="presParOf" srcId="{EBC14B2A-3FED-E747-92ED-F263DC77FC78}" destId="{AF5B0CBF-80A1-1E42-9A00-F78E54384203}" srcOrd="0" destOrd="0" presId="urn:microsoft.com/office/officeart/2005/8/layout/hierarchy2"/>
    <dgm:cxn modelId="{216EB4D6-7AA3-7244-B59A-5B4D6B03A501}" type="presParOf" srcId="{7A2A747E-CBED-F44D-90EF-97FA274B5453}" destId="{EDF3F59C-BB64-EB48-94E2-3D7986486D1C}" srcOrd="7" destOrd="0" presId="urn:microsoft.com/office/officeart/2005/8/layout/hierarchy2"/>
    <dgm:cxn modelId="{AB63A4F0-8F47-714A-B10A-78114301823F}" type="presParOf" srcId="{EDF3F59C-BB64-EB48-94E2-3D7986486D1C}" destId="{C1BA6E59-156E-8B4E-8520-E32C53EE25AE}" srcOrd="0" destOrd="0" presId="urn:microsoft.com/office/officeart/2005/8/layout/hierarchy2"/>
    <dgm:cxn modelId="{78990344-6204-4740-B635-1AC86B25E79E}" type="presParOf" srcId="{EDF3F59C-BB64-EB48-94E2-3D7986486D1C}" destId="{6FF332C1-D83A-F04E-816E-B82E4DD81477}" srcOrd="1" destOrd="0" presId="urn:microsoft.com/office/officeart/2005/8/layout/hierarchy2"/>
    <dgm:cxn modelId="{4B77E9B0-7216-F14F-BE81-43926A44DE26}" type="presParOf" srcId="{7A2A747E-CBED-F44D-90EF-97FA274B5453}" destId="{5DCBD131-51E4-0944-8D65-FB9C917648E4}" srcOrd="8" destOrd="0" presId="urn:microsoft.com/office/officeart/2005/8/layout/hierarchy2"/>
    <dgm:cxn modelId="{73F2FCD6-1058-464B-9A89-8A0BEDB2295F}" type="presParOf" srcId="{5DCBD131-51E4-0944-8D65-FB9C917648E4}" destId="{89F364F5-2BE7-B442-BC2A-AD90D6FC3CF2}" srcOrd="0" destOrd="0" presId="urn:microsoft.com/office/officeart/2005/8/layout/hierarchy2"/>
    <dgm:cxn modelId="{C9B6B679-1B40-1D44-9B54-428D0FFBB4AE}" type="presParOf" srcId="{7A2A747E-CBED-F44D-90EF-97FA274B5453}" destId="{C51E4001-D1E3-FB4E-94F7-77335E30CAC2}" srcOrd="9" destOrd="0" presId="urn:microsoft.com/office/officeart/2005/8/layout/hierarchy2"/>
    <dgm:cxn modelId="{DC4F3AA1-EE1B-F348-865D-FDBF57C6A76E}" type="presParOf" srcId="{C51E4001-D1E3-FB4E-94F7-77335E30CAC2}" destId="{FE19B782-99A3-774B-B5A2-EA2B68AB7389}" srcOrd="0" destOrd="0" presId="urn:microsoft.com/office/officeart/2005/8/layout/hierarchy2"/>
    <dgm:cxn modelId="{B18B4A0C-0A27-A841-826B-FCA1384C8549}" type="presParOf" srcId="{C51E4001-D1E3-FB4E-94F7-77335E30CAC2}" destId="{3A4B687C-EF69-0449-989B-3374209F7B1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DE0D7F-35FE-A040-8ED7-5DCA7D5BE08B}"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AU"/>
        </a:p>
      </dgm:t>
    </dgm:pt>
    <dgm:pt modelId="{2D4E67AC-B25B-364E-B2F7-724C4250311F}">
      <dgm:prSet phldrT="[Text]"/>
      <dgm:spPr/>
      <dgm:t>
        <a:bodyPr/>
        <a:lstStyle/>
        <a:p>
          <a:r>
            <a:rPr lang="en-AU" b="1" dirty="0"/>
            <a:t>MASTERS DEGREE</a:t>
          </a:r>
        </a:p>
      </dgm:t>
    </dgm:pt>
    <dgm:pt modelId="{A0F73E80-FE15-3B4A-84A8-DDCF368D062E}" type="parTrans" cxnId="{1DD03B2B-F7F2-4845-8E5B-2AA635E8AA92}">
      <dgm:prSet/>
      <dgm:spPr/>
      <dgm:t>
        <a:bodyPr/>
        <a:lstStyle/>
        <a:p>
          <a:endParaRPr lang="en-AU"/>
        </a:p>
      </dgm:t>
    </dgm:pt>
    <dgm:pt modelId="{B9246354-7388-2A4C-B3CE-919B335AFF2C}" type="sibTrans" cxnId="{1DD03B2B-F7F2-4845-8E5B-2AA635E8AA92}">
      <dgm:prSet/>
      <dgm:spPr/>
      <dgm:t>
        <a:bodyPr/>
        <a:lstStyle/>
        <a:p>
          <a:endParaRPr lang="en-AU"/>
        </a:p>
      </dgm:t>
    </dgm:pt>
    <dgm:pt modelId="{942FD652-167A-F54F-BDEC-C6337D589AD8}">
      <dgm:prSet phldrT="[Text]"/>
      <dgm:spPr/>
      <dgm:t>
        <a:bodyPr/>
        <a:lstStyle/>
        <a:p>
          <a:r>
            <a:rPr lang="en-AU" dirty="0"/>
            <a:t>GRADUATE CERTIFICATE</a:t>
          </a:r>
        </a:p>
      </dgm:t>
    </dgm:pt>
    <dgm:pt modelId="{05CF6233-890B-5A4C-ACEC-670392E2FB32}" type="parTrans" cxnId="{EAD40795-D7D6-3A4E-B638-96D15320BA71}">
      <dgm:prSet/>
      <dgm:spPr/>
      <dgm:t>
        <a:bodyPr/>
        <a:lstStyle/>
        <a:p>
          <a:endParaRPr lang="en-AU"/>
        </a:p>
      </dgm:t>
    </dgm:pt>
    <dgm:pt modelId="{73629E88-72F9-DF4A-B7A1-053CA6E55E84}" type="sibTrans" cxnId="{EAD40795-D7D6-3A4E-B638-96D15320BA71}">
      <dgm:prSet/>
      <dgm:spPr/>
      <dgm:t>
        <a:bodyPr/>
        <a:lstStyle/>
        <a:p>
          <a:endParaRPr lang="en-AU"/>
        </a:p>
      </dgm:t>
    </dgm:pt>
    <dgm:pt modelId="{6BF75EDD-01C9-E341-86E9-B5EA0BB6ED7B}">
      <dgm:prSet phldrT="[Text]"/>
      <dgm:spPr/>
      <dgm:t>
        <a:bodyPr/>
        <a:lstStyle/>
        <a:p>
          <a:r>
            <a:rPr lang="en-AU" b="1" dirty="0"/>
            <a:t>MICRO-CREDENTIAL</a:t>
          </a:r>
        </a:p>
      </dgm:t>
    </dgm:pt>
    <dgm:pt modelId="{530A9D3A-5051-5340-8783-8699A68E1E1F}" type="parTrans" cxnId="{C4D800E1-28AA-BE40-8ED1-A9EEF7078C8D}">
      <dgm:prSet/>
      <dgm:spPr/>
      <dgm:t>
        <a:bodyPr/>
        <a:lstStyle/>
        <a:p>
          <a:endParaRPr lang="en-AU"/>
        </a:p>
      </dgm:t>
    </dgm:pt>
    <dgm:pt modelId="{22367ED9-7ED0-5746-B641-71FB1F3599BB}" type="sibTrans" cxnId="{C4D800E1-28AA-BE40-8ED1-A9EEF7078C8D}">
      <dgm:prSet/>
      <dgm:spPr/>
      <dgm:t>
        <a:bodyPr/>
        <a:lstStyle/>
        <a:p>
          <a:endParaRPr lang="en-AU"/>
        </a:p>
      </dgm:t>
    </dgm:pt>
    <dgm:pt modelId="{CD44A327-8A51-8445-8140-805C0F2DFE71}">
      <dgm:prSet phldrT="[Text]"/>
      <dgm:spPr/>
      <dgm:t>
        <a:bodyPr/>
        <a:lstStyle/>
        <a:p>
          <a:r>
            <a:rPr lang="en-AU" dirty="0"/>
            <a:t>SUBJECT</a:t>
          </a:r>
        </a:p>
      </dgm:t>
    </dgm:pt>
    <dgm:pt modelId="{F50443CC-4D55-0B47-8191-C53E4D5C2DC7}" type="parTrans" cxnId="{2D458898-3078-D84D-B5B5-95EB2366DEA8}">
      <dgm:prSet/>
      <dgm:spPr/>
      <dgm:t>
        <a:bodyPr/>
        <a:lstStyle/>
        <a:p>
          <a:endParaRPr lang="en-AU"/>
        </a:p>
      </dgm:t>
    </dgm:pt>
    <dgm:pt modelId="{D9B75162-8B91-624C-8012-129DC55F46F1}" type="sibTrans" cxnId="{2D458898-3078-D84D-B5B5-95EB2366DEA8}">
      <dgm:prSet/>
      <dgm:spPr/>
      <dgm:t>
        <a:bodyPr/>
        <a:lstStyle/>
        <a:p>
          <a:endParaRPr lang="en-AU"/>
        </a:p>
      </dgm:t>
    </dgm:pt>
    <dgm:pt modelId="{FA12F3BB-61D6-5D40-A47F-D1BB83721AE1}">
      <dgm:prSet phldrT="[Text]"/>
      <dgm:spPr/>
      <dgm:t>
        <a:bodyPr/>
        <a:lstStyle/>
        <a:p>
          <a:r>
            <a:rPr lang="en-AU" dirty="0"/>
            <a:t>SUBJECT</a:t>
          </a:r>
        </a:p>
      </dgm:t>
    </dgm:pt>
    <dgm:pt modelId="{855E2210-2FDD-0D4E-883E-AD728D2EBB42}" type="parTrans" cxnId="{02F3920A-F38D-F346-85E7-765421BE39D8}">
      <dgm:prSet/>
      <dgm:spPr/>
      <dgm:t>
        <a:bodyPr/>
        <a:lstStyle/>
        <a:p>
          <a:endParaRPr lang="en-AU"/>
        </a:p>
      </dgm:t>
    </dgm:pt>
    <dgm:pt modelId="{EABB178F-DF36-834A-AA6C-40726FB7BBB8}" type="sibTrans" cxnId="{02F3920A-F38D-F346-85E7-765421BE39D8}">
      <dgm:prSet/>
      <dgm:spPr/>
      <dgm:t>
        <a:bodyPr/>
        <a:lstStyle/>
        <a:p>
          <a:endParaRPr lang="en-AU"/>
        </a:p>
      </dgm:t>
    </dgm:pt>
    <dgm:pt modelId="{F43B317A-2571-FC48-AE17-6E69E5D88782}">
      <dgm:prSet/>
      <dgm:spPr/>
      <dgm:t>
        <a:bodyPr/>
        <a:lstStyle/>
        <a:p>
          <a:r>
            <a:rPr lang="en-AU" dirty="0" smtClean="0"/>
            <a:t>SHORT COURSE</a:t>
          </a:r>
          <a:endParaRPr lang="en-AU" dirty="0"/>
        </a:p>
      </dgm:t>
    </dgm:pt>
    <dgm:pt modelId="{D681BF0C-6DE3-AE4E-83DA-12D79BEDDA9E}" type="parTrans" cxnId="{CFE014FC-D861-CF41-80B2-DCA6EEB0140A}">
      <dgm:prSet/>
      <dgm:spPr/>
      <dgm:t>
        <a:bodyPr/>
        <a:lstStyle/>
        <a:p>
          <a:endParaRPr lang="en-AU"/>
        </a:p>
      </dgm:t>
    </dgm:pt>
    <dgm:pt modelId="{B5EBF721-D487-2B4F-85D3-A56A32DFACAF}" type="sibTrans" cxnId="{CFE014FC-D861-CF41-80B2-DCA6EEB0140A}">
      <dgm:prSet/>
      <dgm:spPr/>
      <dgm:t>
        <a:bodyPr/>
        <a:lstStyle/>
        <a:p>
          <a:endParaRPr lang="en-AU"/>
        </a:p>
      </dgm:t>
    </dgm:pt>
    <dgm:pt modelId="{CFBDAE0B-8E76-7949-9FA9-7D28571BC7E0}">
      <dgm:prSet/>
      <dgm:spPr/>
      <dgm:t>
        <a:bodyPr/>
        <a:lstStyle/>
        <a:p>
          <a:r>
            <a:rPr lang="en-AU" dirty="0" smtClean="0"/>
            <a:t>SHORT COURSE</a:t>
          </a:r>
          <a:endParaRPr lang="en-AU" dirty="0"/>
        </a:p>
      </dgm:t>
    </dgm:pt>
    <dgm:pt modelId="{7A4FE9F0-9978-894B-AB84-0FE1FADADEDB}" type="parTrans" cxnId="{D48F3FE5-B553-4440-A3BF-A1B37E96E0A4}">
      <dgm:prSet/>
      <dgm:spPr/>
      <dgm:t>
        <a:bodyPr/>
        <a:lstStyle/>
        <a:p>
          <a:endParaRPr lang="en-AU"/>
        </a:p>
      </dgm:t>
    </dgm:pt>
    <dgm:pt modelId="{F1874ADB-2423-0144-96F8-79A84D7254F2}" type="sibTrans" cxnId="{D48F3FE5-B553-4440-A3BF-A1B37E96E0A4}">
      <dgm:prSet/>
      <dgm:spPr/>
      <dgm:t>
        <a:bodyPr/>
        <a:lstStyle/>
        <a:p>
          <a:endParaRPr lang="en-AU"/>
        </a:p>
      </dgm:t>
    </dgm:pt>
    <dgm:pt modelId="{A0DABC76-E48A-5647-A092-191CFC479ED0}">
      <dgm:prSet/>
      <dgm:spPr/>
      <dgm:t>
        <a:bodyPr/>
        <a:lstStyle/>
        <a:p>
          <a:r>
            <a:rPr lang="en-AU" dirty="0" smtClean="0"/>
            <a:t>SHORT COURSE</a:t>
          </a:r>
          <a:endParaRPr lang="en-AU" dirty="0"/>
        </a:p>
      </dgm:t>
    </dgm:pt>
    <dgm:pt modelId="{30CAA16F-1AAC-D84E-8BE5-548F4CBCCCAE}" type="parTrans" cxnId="{DE2E6222-D601-7D49-8CC2-90D577C64779}">
      <dgm:prSet/>
      <dgm:spPr/>
      <dgm:t>
        <a:bodyPr/>
        <a:lstStyle/>
        <a:p>
          <a:endParaRPr lang="en-AU"/>
        </a:p>
      </dgm:t>
    </dgm:pt>
    <dgm:pt modelId="{9F1D4286-A04F-244F-9C2E-2E04DD1824DD}" type="sibTrans" cxnId="{DE2E6222-D601-7D49-8CC2-90D577C64779}">
      <dgm:prSet/>
      <dgm:spPr/>
      <dgm:t>
        <a:bodyPr/>
        <a:lstStyle/>
        <a:p>
          <a:endParaRPr lang="en-AU"/>
        </a:p>
      </dgm:t>
    </dgm:pt>
    <dgm:pt modelId="{C9E4C1A2-0F33-1B4B-B009-95D880A81A15}">
      <dgm:prSet/>
      <dgm:spPr/>
      <dgm:t>
        <a:bodyPr/>
        <a:lstStyle/>
        <a:p>
          <a:r>
            <a:rPr lang="en-AU" dirty="0" smtClean="0"/>
            <a:t>SHORT COURSE</a:t>
          </a:r>
          <a:endParaRPr lang="en-AU" dirty="0"/>
        </a:p>
      </dgm:t>
    </dgm:pt>
    <dgm:pt modelId="{4925C4DC-C4A3-0A4C-839F-3F210FAF1152}" type="parTrans" cxnId="{51A54D22-26FF-244F-BC34-3638FC19875D}">
      <dgm:prSet/>
      <dgm:spPr/>
      <dgm:t>
        <a:bodyPr/>
        <a:lstStyle/>
        <a:p>
          <a:endParaRPr lang="en-AU"/>
        </a:p>
      </dgm:t>
    </dgm:pt>
    <dgm:pt modelId="{1D125ECC-5625-FE46-9AFD-48541E9A30DF}" type="sibTrans" cxnId="{51A54D22-26FF-244F-BC34-3638FC19875D}">
      <dgm:prSet/>
      <dgm:spPr/>
      <dgm:t>
        <a:bodyPr/>
        <a:lstStyle/>
        <a:p>
          <a:endParaRPr lang="en-AU"/>
        </a:p>
      </dgm:t>
    </dgm:pt>
    <dgm:pt modelId="{B2187398-8C1F-8341-9DA9-1FD9F524C3A2}">
      <dgm:prSet/>
      <dgm:spPr/>
      <dgm:t>
        <a:bodyPr/>
        <a:lstStyle/>
        <a:p>
          <a:r>
            <a:rPr lang="en-AU" dirty="0" smtClean="0"/>
            <a:t>SHORT COURSE</a:t>
          </a:r>
          <a:endParaRPr lang="en-AU" dirty="0"/>
        </a:p>
      </dgm:t>
    </dgm:pt>
    <dgm:pt modelId="{5DE479C9-75C7-4148-BA79-2FD52B4D8618}" type="parTrans" cxnId="{66C474AD-4809-DC4E-9020-50DE11E461B3}">
      <dgm:prSet/>
      <dgm:spPr/>
      <dgm:t>
        <a:bodyPr/>
        <a:lstStyle/>
        <a:p>
          <a:endParaRPr lang="en-AU"/>
        </a:p>
      </dgm:t>
    </dgm:pt>
    <dgm:pt modelId="{51F48292-A1A5-AF4D-A103-B1853F6B388E}" type="sibTrans" cxnId="{66C474AD-4809-DC4E-9020-50DE11E461B3}">
      <dgm:prSet/>
      <dgm:spPr/>
      <dgm:t>
        <a:bodyPr/>
        <a:lstStyle/>
        <a:p>
          <a:endParaRPr lang="en-AU"/>
        </a:p>
      </dgm:t>
    </dgm:pt>
    <dgm:pt modelId="{C5E8BA38-DBCE-C648-A316-F3F6EB8F9026}">
      <dgm:prSet/>
      <dgm:spPr/>
      <dgm:t>
        <a:bodyPr/>
        <a:lstStyle/>
        <a:p>
          <a:r>
            <a:rPr lang="en-AU" dirty="0"/>
            <a:t>SUBJECT</a:t>
          </a:r>
        </a:p>
      </dgm:t>
    </dgm:pt>
    <dgm:pt modelId="{92EA1F0B-2C95-C947-9C12-D0BFFE180511}" type="parTrans" cxnId="{8D6E2911-59CF-0D40-B0ED-226777785172}">
      <dgm:prSet/>
      <dgm:spPr/>
      <dgm:t>
        <a:bodyPr/>
        <a:lstStyle/>
        <a:p>
          <a:endParaRPr lang="en-AU"/>
        </a:p>
      </dgm:t>
    </dgm:pt>
    <dgm:pt modelId="{86E7D56A-2073-C142-A6FC-CBD82DBBAA16}" type="sibTrans" cxnId="{8D6E2911-59CF-0D40-B0ED-226777785172}">
      <dgm:prSet/>
      <dgm:spPr/>
      <dgm:t>
        <a:bodyPr/>
        <a:lstStyle/>
        <a:p>
          <a:endParaRPr lang="en-AU"/>
        </a:p>
      </dgm:t>
    </dgm:pt>
    <dgm:pt modelId="{396E3924-3756-E948-B849-7F3B7AA79F52}">
      <dgm:prSet/>
      <dgm:spPr/>
      <dgm:t>
        <a:bodyPr/>
        <a:lstStyle/>
        <a:p>
          <a:r>
            <a:rPr lang="en-AU" dirty="0"/>
            <a:t>SUBJECT</a:t>
          </a:r>
        </a:p>
      </dgm:t>
    </dgm:pt>
    <dgm:pt modelId="{FE124E1D-FD37-C145-B49E-62920583206F}" type="parTrans" cxnId="{8A5D3078-7791-344D-8B1C-65011125A6B8}">
      <dgm:prSet/>
      <dgm:spPr/>
      <dgm:t>
        <a:bodyPr/>
        <a:lstStyle/>
        <a:p>
          <a:endParaRPr lang="en-AU"/>
        </a:p>
      </dgm:t>
    </dgm:pt>
    <dgm:pt modelId="{682521CF-1865-7644-9291-C1246ADBA0FE}" type="sibTrans" cxnId="{8A5D3078-7791-344D-8B1C-65011125A6B8}">
      <dgm:prSet/>
      <dgm:spPr/>
      <dgm:t>
        <a:bodyPr/>
        <a:lstStyle/>
        <a:p>
          <a:endParaRPr lang="en-AU"/>
        </a:p>
      </dgm:t>
    </dgm:pt>
    <dgm:pt modelId="{F30D3D0D-6609-4C40-BEAA-1BF952CAFAC4}">
      <dgm:prSet/>
      <dgm:spPr/>
      <dgm:t>
        <a:bodyPr/>
        <a:lstStyle/>
        <a:p>
          <a:r>
            <a:rPr lang="en-AU" dirty="0"/>
            <a:t>SUBJECT</a:t>
          </a:r>
        </a:p>
      </dgm:t>
    </dgm:pt>
    <dgm:pt modelId="{94FD950A-F608-524C-9FA3-18D68949BCF5}" type="parTrans" cxnId="{B3C27C8E-841D-F54B-A222-E40AA3057557}">
      <dgm:prSet/>
      <dgm:spPr/>
      <dgm:t>
        <a:bodyPr/>
        <a:lstStyle/>
        <a:p>
          <a:endParaRPr lang="en-AU"/>
        </a:p>
      </dgm:t>
    </dgm:pt>
    <dgm:pt modelId="{BBFDA49D-5C18-824B-B054-2163AF76ED1B}" type="sibTrans" cxnId="{B3C27C8E-841D-F54B-A222-E40AA3057557}">
      <dgm:prSet/>
      <dgm:spPr/>
      <dgm:t>
        <a:bodyPr/>
        <a:lstStyle/>
        <a:p>
          <a:endParaRPr lang="en-AU"/>
        </a:p>
      </dgm:t>
    </dgm:pt>
    <dgm:pt modelId="{65F08207-F970-3E45-ADCA-617649605382}">
      <dgm:prSet/>
      <dgm:spPr/>
      <dgm:t>
        <a:bodyPr/>
        <a:lstStyle/>
        <a:p>
          <a:r>
            <a:rPr lang="en-AU" dirty="0"/>
            <a:t>SUBJECT</a:t>
          </a:r>
        </a:p>
      </dgm:t>
    </dgm:pt>
    <dgm:pt modelId="{93AF285C-BDFF-9749-AF5B-F7C6A4CE48BC}" type="parTrans" cxnId="{C62FABC6-ED32-A147-A71D-2729870D79C1}">
      <dgm:prSet/>
      <dgm:spPr/>
      <dgm:t>
        <a:bodyPr/>
        <a:lstStyle/>
        <a:p>
          <a:endParaRPr lang="en-AU"/>
        </a:p>
      </dgm:t>
    </dgm:pt>
    <dgm:pt modelId="{0DC2ACDD-0346-AF44-8BC6-CB92A2F991F9}" type="sibTrans" cxnId="{C62FABC6-ED32-A147-A71D-2729870D79C1}">
      <dgm:prSet/>
      <dgm:spPr/>
      <dgm:t>
        <a:bodyPr/>
        <a:lstStyle/>
        <a:p>
          <a:endParaRPr lang="en-AU"/>
        </a:p>
      </dgm:t>
    </dgm:pt>
    <dgm:pt modelId="{E183681F-E3FE-D74F-A4B9-CDDF365AF5CC}" type="pres">
      <dgm:prSet presAssocID="{CFDE0D7F-35FE-A040-8ED7-5DCA7D5BE08B}" presName="diagram" presStyleCnt="0">
        <dgm:presLayoutVars>
          <dgm:chPref val="1"/>
          <dgm:dir val="rev"/>
          <dgm:animOne val="branch"/>
          <dgm:animLvl val="lvl"/>
          <dgm:resizeHandles val="exact"/>
        </dgm:presLayoutVars>
      </dgm:prSet>
      <dgm:spPr/>
      <dgm:t>
        <a:bodyPr/>
        <a:lstStyle/>
        <a:p>
          <a:endParaRPr lang="en-AU"/>
        </a:p>
      </dgm:t>
    </dgm:pt>
    <dgm:pt modelId="{284A5474-B73C-A245-80B4-7D85959981C6}" type="pres">
      <dgm:prSet presAssocID="{2D4E67AC-B25B-364E-B2F7-724C4250311F}" presName="root1" presStyleCnt="0"/>
      <dgm:spPr/>
      <dgm:t>
        <a:bodyPr/>
        <a:lstStyle/>
        <a:p>
          <a:endParaRPr lang="en-AU"/>
        </a:p>
      </dgm:t>
    </dgm:pt>
    <dgm:pt modelId="{E716D900-1E79-3C4C-B744-C4B6259C68FC}" type="pres">
      <dgm:prSet presAssocID="{2D4E67AC-B25B-364E-B2F7-724C4250311F}" presName="LevelOneTextNode" presStyleLbl="node0" presStyleIdx="0" presStyleCnt="1">
        <dgm:presLayoutVars>
          <dgm:chPref val="3"/>
        </dgm:presLayoutVars>
      </dgm:prSet>
      <dgm:spPr/>
      <dgm:t>
        <a:bodyPr/>
        <a:lstStyle/>
        <a:p>
          <a:endParaRPr lang="en-AU"/>
        </a:p>
      </dgm:t>
    </dgm:pt>
    <dgm:pt modelId="{7A2A747E-CBED-F44D-90EF-97FA274B5453}" type="pres">
      <dgm:prSet presAssocID="{2D4E67AC-B25B-364E-B2F7-724C4250311F}" presName="level2hierChild" presStyleCnt="0"/>
      <dgm:spPr/>
      <dgm:t>
        <a:bodyPr/>
        <a:lstStyle/>
        <a:p>
          <a:endParaRPr lang="en-AU"/>
        </a:p>
      </dgm:t>
    </dgm:pt>
    <dgm:pt modelId="{B0400613-90D2-2B4B-A5BC-22C62FE54BDC}" type="pres">
      <dgm:prSet presAssocID="{94FD950A-F608-524C-9FA3-18D68949BCF5}" presName="conn2-1" presStyleLbl="parChTrans1D2" presStyleIdx="0" presStyleCnt="5"/>
      <dgm:spPr/>
      <dgm:t>
        <a:bodyPr/>
        <a:lstStyle/>
        <a:p>
          <a:endParaRPr lang="en-AU"/>
        </a:p>
      </dgm:t>
    </dgm:pt>
    <dgm:pt modelId="{AB9DA694-E157-B14C-92E7-464C67F48779}" type="pres">
      <dgm:prSet presAssocID="{94FD950A-F608-524C-9FA3-18D68949BCF5}" presName="connTx" presStyleLbl="parChTrans1D2" presStyleIdx="0" presStyleCnt="5"/>
      <dgm:spPr/>
      <dgm:t>
        <a:bodyPr/>
        <a:lstStyle/>
        <a:p>
          <a:endParaRPr lang="en-AU"/>
        </a:p>
      </dgm:t>
    </dgm:pt>
    <dgm:pt modelId="{3CFF9AF0-E656-2E42-B746-53AED960895A}" type="pres">
      <dgm:prSet presAssocID="{F30D3D0D-6609-4C40-BEAA-1BF952CAFAC4}" presName="root2" presStyleCnt="0"/>
      <dgm:spPr/>
      <dgm:t>
        <a:bodyPr/>
        <a:lstStyle/>
        <a:p>
          <a:endParaRPr lang="en-AU"/>
        </a:p>
      </dgm:t>
    </dgm:pt>
    <dgm:pt modelId="{99AE3938-93E1-F742-A127-D6BFFA917C17}" type="pres">
      <dgm:prSet presAssocID="{F30D3D0D-6609-4C40-BEAA-1BF952CAFAC4}" presName="LevelTwoTextNode" presStyleLbl="node2" presStyleIdx="0" presStyleCnt="5">
        <dgm:presLayoutVars>
          <dgm:chPref val="3"/>
        </dgm:presLayoutVars>
      </dgm:prSet>
      <dgm:spPr/>
      <dgm:t>
        <a:bodyPr/>
        <a:lstStyle/>
        <a:p>
          <a:endParaRPr lang="en-AU"/>
        </a:p>
      </dgm:t>
    </dgm:pt>
    <dgm:pt modelId="{AA3465A1-5478-904E-ACAB-79735ABB2FCB}" type="pres">
      <dgm:prSet presAssocID="{F30D3D0D-6609-4C40-BEAA-1BF952CAFAC4}" presName="level3hierChild" presStyleCnt="0"/>
      <dgm:spPr/>
      <dgm:t>
        <a:bodyPr/>
        <a:lstStyle/>
        <a:p>
          <a:endParaRPr lang="en-AU"/>
        </a:p>
      </dgm:t>
    </dgm:pt>
    <dgm:pt modelId="{B6F44C39-6BD4-7345-835E-A7BC0F55F327}" type="pres">
      <dgm:prSet presAssocID="{FE124E1D-FD37-C145-B49E-62920583206F}" presName="conn2-1" presStyleLbl="parChTrans1D2" presStyleIdx="1" presStyleCnt="5"/>
      <dgm:spPr/>
      <dgm:t>
        <a:bodyPr/>
        <a:lstStyle/>
        <a:p>
          <a:endParaRPr lang="en-AU"/>
        </a:p>
      </dgm:t>
    </dgm:pt>
    <dgm:pt modelId="{A58E451F-3CF6-9E4D-AE73-A314898B5C0D}" type="pres">
      <dgm:prSet presAssocID="{FE124E1D-FD37-C145-B49E-62920583206F}" presName="connTx" presStyleLbl="parChTrans1D2" presStyleIdx="1" presStyleCnt="5"/>
      <dgm:spPr/>
      <dgm:t>
        <a:bodyPr/>
        <a:lstStyle/>
        <a:p>
          <a:endParaRPr lang="en-AU"/>
        </a:p>
      </dgm:t>
    </dgm:pt>
    <dgm:pt modelId="{89F6489D-2B59-8840-A5D8-43DDACA2DD01}" type="pres">
      <dgm:prSet presAssocID="{396E3924-3756-E948-B849-7F3B7AA79F52}" presName="root2" presStyleCnt="0"/>
      <dgm:spPr/>
      <dgm:t>
        <a:bodyPr/>
        <a:lstStyle/>
        <a:p>
          <a:endParaRPr lang="en-AU"/>
        </a:p>
      </dgm:t>
    </dgm:pt>
    <dgm:pt modelId="{70697272-62A2-7944-9ED6-75D6CDA97B3E}" type="pres">
      <dgm:prSet presAssocID="{396E3924-3756-E948-B849-7F3B7AA79F52}" presName="LevelTwoTextNode" presStyleLbl="node2" presStyleIdx="1" presStyleCnt="5">
        <dgm:presLayoutVars>
          <dgm:chPref val="3"/>
        </dgm:presLayoutVars>
      </dgm:prSet>
      <dgm:spPr/>
      <dgm:t>
        <a:bodyPr/>
        <a:lstStyle/>
        <a:p>
          <a:endParaRPr lang="en-AU"/>
        </a:p>
      </dgm:t>
    </dgm:pt>
    <dgm:pt modelId="{893E2CDE-374E-6947-B988-2C672EA78269}" type="pres">
      <dgm:prSet presAssocID="{396E3924-3756-E948-B849-7F3B7AA79F52}" presName="level3hierChild" presStyleCnt="0"/>
      <dgm:spPr/>
      <dgm:t>
        <a:bodyPr/>
        <a:lstStyle/>
        <a:p>
          <a:endParaRPr lang="en-AU"/>
        </a:p>
      </dgm:t>
    </dgm:pt>
    <dgm:pt modelId="{284F5A03-88D0-3948-AF19-6341BDC58902}" type="pres">
      <dgm:prSet presAssocID="{05CF6233-890B-5A4C-ACEC-670392E2FB32}" presName="conn2-1" presStyleLbl="parChTrans1D2" presStyleIdx="2" presStyleCnt="5"/>
      <dgm:spPr/>
      <dgm:t>
        <a:bodyPr/>
        <a:lstStyle/>
        <a:p>
          <a:endParaRPr lang="en-AU"/>
        </a:p>
      </dgm:t>
    </dgm:pt>
    <dgm:pt modelId="{7976ED79-DCD6-2941-80B9-9932E80B9415}" type="pres">
      <dgm:prSet presAssocID="{05CF6233-890B-5A4C-ACEC-670392E2FB32}" presName="connTx" presStyleLbl="parChTrans1D2" presStyleIdx="2" presStyleCnt="5"/>
      <dgm:spPr/>
      <dgm:t>
        <a:bodyPr/>
        <a:lstStyle/>
        <a:p>
          <a:endParaRPr lang="en-AU"/>
        </a:p>
      </dgm:t>
    </dgm:pt>
    <dgm:pt modelId="{F9FA2628-3941-D049-93C8-D261974FCBC5}" type="pres">
      <dgm:prSet presAssocID="{942FD652-167A-F54F-BDEC-C6337D589AD8}" presName="root2" presStyleCnt="0"/>
      <dgm:spPr/>
      <dgm:t>
        <a:bodyPr/>
        <a:lstStyle/>
        <a:p>
          <a:endParaRPr lang="en-AU"/>
        </a:p>
      </dgm:t>
    </dgm:pt>
    <dgm:pt modelId="{D9079945-19BF-F342-BD95-B8B933EDC0C8}" type="pres">
      <dgm:prSet presAssocID="{942FD652-167A-F54F-BDEC-C6337D589AD8}" presName="LevelTwoTextNode" presStyleLbl="node2" presStyleIdx="2" presStyleCnt="5">
        <dgm:presLayoutVars>
          <dgm:chPref val="3"/>
        </dgm:presLayoutVars>
      </dgm:prSet>
      <dgm:spPr/>
      <dgm:t>
        <a:bodyPr/>
        <a:lstStyle/>
        <a:p>
          <a:endParaRPr lang="en-AU"/>
        </a:p>
      </dgm:t>
    </dgm:pt>
    <dgm:pt modelId="{C4481E76-BE23-A240-BF92-ED1B27375D37}" type="pres">
      <dgm:prSet presAssocID="{942FD652-167A-F54F-BDEC-C6337D589AD8}" presName="level3hierChild" presStyleCnt="0"/>
      <dgm:spPr/>
      <dgm:t>
        <a:bodyPr/>
        <a:lstStyle/>
        <a:p>
          <a:endParaRPr lang="en-AU"/>
        </a:p>
      </dgm:t>
    </dgm:pt>
    <dgm:pt modelId="{F4D66D51-2D5E-C14E-927C-DA03E41C7DBB}" type="pres">
      <dgm:prSet presAssocID="{93AF285C-BDFF-9749-AF5B-F7C6A4CE48BC}" presName="conn2-1" presStyleLbl="parChTrans1D3" presStyleIdx="0" presStyleCnt="3"/>
      <dgm:spPr/>
      <dgm:t>
        <a:bodyPr/>
        <a:lstStyle/>
        <a:p>
          <a:endParaRPr lang="en-AU"/>
        </a:p>
      </dgm:t>
    </dgm:pt>
    <dgm:pt modelId="{15519F4A-1A8E-734A-A6E3-B9F4DE1635EB}" type="pres">
      <dgm:prSet presAssocID="{93AF285C-BDFF-9749-AF5B-F7C6A4CE48BC}" presName="connTx" presStyleLbl="parChTrans1D3" presStyleIdx="0" presStyleCnt="3"/>
      <dgm:spPr/>
      <dgm:t>
        <a:bodyPr/>
        <a:lstStyle/>
        <a:p>
          <a:endParaRPr lang="en-AU"/>
        </a:p>
      </dgm:t>
    </dgm:pt>
    <dgm:pt modelId="{B879045D-5A76-3642-80A2-9C13F127D07B}" type="pres">
      <dgm:prSet presAssocID="{65F08207-F970-3E45-ADCA-617649605382}" presName="root2" presStyleCnt="0"/>
      <dgm:spPr/>
      <dgm:t>
        <a:bodyPr/>
        <a:lstStyle/>
        <a:p>
          <a:endParaRPr lang="en-AU"/>
        </a:p>
      </dgm:t>
    </dgm:pt>
    <dgm:pt modelId="{5164BC85-46D3-404B-95F1-F3B3E90F4511}" type="pres">
      <dgm:prSet presAssocID="{65F08207-F970-3E45-ADCA-617649605382}" presName="LevelTwoTextNode" presStyleLbl="node3" presStyleIdx="0" presStyleCnt="3">
        <dgm:presLayoutVars>
          <dgm:chPref val="3"/>
        </dgm:presLayoutVars>
      </dgm:prSet>
      <dgm:spPr/>
      <dgm:t>
        <a:bodyPr/>
        <a:lstStyle/>
        <a:p>
          <a:endParaRPr lang="en-AU"/>
        </a:p>
      </dgm:t>
    </dgm:pt>
    <dgm:pt modelId="{D0E0F127-D851-3F41-9606-3E7EB11A8C1B}" type="pres">
      <dgm:prSet presAssocID="{65F08207-F970-3E45-ADCA-617649605382}" presName="level3hierChild" presStyleCnt="0"/>
      <dgm:spPr/>
      <dgm:t>
        <a:bodyPr/>
        <a:lstStyle/>
        <a:p>
          <a:endParaRPr lang="en-AU"/>
        </a:p>
      </dgm:t>
    </dgm:pt>
    <dgm:pt modelId="{38DC0AC4-1AFF-B94D-B65C-52D4B3392B31}" type="pres">
      <dgm:prSet presAssocID="{530A9D3A-5051-5340-8783-8699A68E1E1F}" presName="conn2-1" presStyleLbl="parChTrans1D3" presStyleIdx="1" presStyleCnt="3"/>
      <dgm:spPr/>
      <dgm:t>
        <a:bodyPr/>
        <a:lstStyle/>
        <a:p>
          <a:endParaRPr lang="en-AU"/>
        </a:p>
      </dgm:t>
    </dgm:pt>
    <dgm:pt modelId="{7718AA6A-3133-4E45-A359-A9A1DB30490B}" type="pres">
      <dgm:prSet presAssocID="{530A9D3A-5051-5340-8783-8699A68E1E1F}" presName="connTx" presStyleLbl="parChTrans1D3" presStyleIdx="1" presStyleCnt="3"/>
      <dgm:spPr/>
      <dgm:t>
        <a:bodyPr/>
        <a:lstStyle/>
        <a:p>
          <a:endParaRPr lang="en-AU"/>
        </a:p>
      </dgm:t>
    </dgm:pt>
    <dgm:pt modelId="{8FE28318-40E5-684D-8AA6-EE11B716EDED}" type="pres">
      <dgm:prSet presAssocID="{6BF75EDD-01C9-E341-86E9-B5EA0BB6ED7B}" presName="root2" presStyleCnt="0"/>
      <dgm:spPr/>
      <dgm:t>
        <a:bodyPr/>
        <a:lstStyle/>
        <a:p>
          <a:endParaRPr lang="en-AU"/>
        </a:p>
      </dgm:t>
    </dgm:pt>
    <dgm:pt modelId="{9570E7A2-C1CC-BD45-95B7-5038A99163DD}" type="pres">
      <dgm:prSet presAssocID="{6BF75EDD-01C9-E341-86E9-B5EA0BB6ED7B}" presName="LevelTwoTextNode" presStyleLbl="node3" presStyleIdx="1" presStyleCnt="3">
        <dgm:presLayoutVars>
          <dgm:chPref val="3"/>
        </dgm:presLayoutVars>
      </dgm:prSet>
      <dgm:spPr/>
      <dgm:t>
        <a:bodyPr/>
        <a:lstStyle/>
        <a:p>
          <a:endParaRPr lang="en-AU"/>
        </a:p>
      </dgm:t>
    </dgm:pt>
    <dgm:pt modelId="{086A7D86-D0CF-D64B-948F-EE8AD7552524}" type="pres">
      <dgm:prSet presAssocID="{6BF75EDD-01C9-E341-86E9-B5EA0BB6ED7B}" presName="level3hierChild" presStyleCnt="0"/>
      <dgm:spPr/>
      <dgm:t>
        <a:bodyPr/>
        <a:lstStyle/>
        <a:p>
          <a:endParaRPr lang="en-AU"/>
        </a:p>
      </dgm:t>
    </dgm:pt>
    <dgm:pt modelId="{8B6548A1-B1D6-C449-BBBB-23EE6794D48C}" type="pres">
      <dgm:prSet presAssocID="{D681BF0C-6DE3-AE4E-83DA-12D79BEDDA9E}" presName="conn2-1" presStyleLbl="parChTrans1D4" presStyleIdx="0" presStyleCnt="5"/>
      <dgm:spPr/>
      <dgm:t>
        <a:bodyPr/>
        <a:lstStyle/>
        <a:p>
          <a:endParaRPr lang="en-AU"/>
        </a:p>
      </dgm:t>
    </dgm:pt>
    <dgm:pt modelId="{11F494EF-73D9-F94C-B10E-8DD097A7316D}" type="pres">
      <dgm:prSet presAssocID="{D681BF0C-6DE3-AE4E-83DA-12D79BEDDA9E}" presName="connTx" presStyleLbl="parChTrans1D4" presStyleIdx="0" presStyleCnt="5"/>
      <dgm:spPr/>
      <dgm:t>
        <a:bodyPr/>
        <a:lstStyle/>
        <a:p>
          <a:endParaRPr lang="en-AU"/>
        </a:p>
      </dgm:t>
    </dgm:pt>
    <dgm:pt modelId="{908BBF1F-97AA-7741-93BA-849F7E622F3A}" type="pres">
      <dgm:prSet presAssocID="{F43B317A-2571-FC48-AE17-6E69E5D88782}" presName="root2" presStyleCnt="0"/>
      <dgm:spPr/>
      <dgm:t>
        <a:bodyPr/>
        <a:lstStyle/>
        <a:p>
          <a:endParaRPr lang="en-AU"/>
        </a:p>
      </dgm:t>
    </dgm:pt>
    <dgm:pt modelId="{FE1A183D-0BBE-8047-9558-CF27BEC9DE6E}" type="pres">
      <dgm:prSet presAssocID="{F43B317A-2571-FC48-AE17-6E69E5D88782}" presName="LevelTwoTextNode" presStyleLbl="node4" presStyleIdx="0" presStyleCnt="5">
        <dgm:presLayoutVars>
          <dgm:chPref val="3"/>
        </dgm:presLayoutVars>
      </dgm:prSet>
      <dgm:spPr/>
      <dgm:t>
        <a:bodyPr/>
        <a:lstStyle/>
        <a:p>
          <a:endParaRPr lang="en-AU"/>
        </a:p>
      </dgm:t>
    </dgm:pt>
    <dgm:pt modelId="{2B386C44-50D6-0041-AA3B-2D3D712BE4FB}" type="pres">
      <dgm:prSet presAssocID="{F43B317A-2571-FC48-AE17-6E69E5D88782}" presName="level3hierChild" presStyleCnt="0"/>
      <dgm:spPr/>
      <dgm:t>
        <a:bodyPr/>
        <a:lstStyle/>
        <a:p>
          <a:endParaRPr lang="en-AU"/>
        </a:p>
      </dgm:t>
    </dgm:pt>
    <dgm:pt modelId="{8FF79DFF-9B39-2440-9ACF-FC504989077D}" type="pres">
      <dgm:prSet presAssocID="{7A4FE9F0-9978-894B-AB84-0FE1FADADEDB}" presName="conn2-1" presStyleLbl="parChTrans1D4" presStyleIdx="1" presStyleCnt="5"/>
      <dgm:spPr/>
      <dgm:t>
        <a:bodyPr/>
        <a:lstStyle/>
        <a:p>
          <a:endParaRPr lang="en-AU"/>
        </a:p>
      </dgm:t>
    </dgm:pt>
    <dgm:pt modelId="{9BA90B65-FE04-B14E-AFC2-D64E6CD4653B}" type="pres">
      <dgm:prSet presAssocID="{7A4FE9F0-9978-894B-AB84-0FE1FADADEDB}" presName="connTx" presStyleLbl="parChTrans1D4" presStyleIdx="1" presStyleCnt="5"/>
      <dgm:spPr/>
      <dgm:t>
        <a:bodyPr/>
        <a:lstStyle/>
        <a:p>
          <a:endParaRPr lang="en-AU"/>
        </a:p>
      </dgm:t>
    </dgm:pt>
    <dgm:pt modelId="{9C6AF9B0-5DFC-2D48-ACBC-2703DC7A5119}" type="pres">
      <dgm:prSet presAssocID="{CFBDAE0B-8E76-7949-9FA9-7D28571BC7E0}" presName="root2" presStyleCnt="0"/>
      <dgm:spPr/>
      <dgm:t>
        <a:bodyPr/>
        <a:lstStyle/>
        <a:p>
          <a:endParaRPr lang="en-AU"/>
        </a:p>
      </dgm:t>
    </dgm:pt>
    <dgm:pt modelId="{1921CA2B-7A64-D841-A891-91D680890E6B}" type="pres">
      <dgm:prSet presAssocID="{CFBDAE0B-8E76-7949-9FA9-7D28571BC7E0}" presName="LevelTwoTextNode" presStyleLbl="node4" presStyleIdx="1" presStyleCnt="5">
        <dgm:presLayoutVars>
          <dgm:chPref val="3"/>
        </dgm:presLayoutVars>
      </dgm:prSet>
      <dgm:spPr/>
      <dgm:t>
        <a:bodyPr/>
        <a:lstStyle/>
        <a:p>
          <a:endParaRPr lang="en-AU"/>
        </a:p>
      </dgm:t>
    </dgm:pt>
    <dgm:pt modelId="{5A740C22-2582-3544-8374-42599BB0CCBB}" type="pres">
      <dgm:prSet presAssocID="{CFBDAE0B-8E76-7949-9FA9-7D28571BC7E0}" presName="level3hierChild" presStyleCnt="0"/>
      <dgm:spPr/>
      <dgm:t>
        <a:bodyPr/>
        <a:lstStyle/>
        <a:p>
          <a:endParaRPr lang="en-AU"/>
        </a:p>
      </dgm:t>
    </dgm:pt>
    <dgm:pt modelId="{2F38015A-815F-0D4E-9237-9D750950C46B}" type="pres">
      <dgm:prSet presAssocID="{4925C4DC-C4A3-0A4C-839F-3F210FAF1152}" presName="conn2-1" presStyleLbl="parChTrans1D4" presStyleIdx="2" presStyleCnt="5"/>
      <dgm:spPr/>
      <dgm:t>
        <a:bodyPr/>
        <a:lstStyle/>
        <a:p>
          <a:endParaRPr lang="en-AU"/>
        </a:p>
      </dgm:t>
    </dgm:pt>
    <dgm:pt modelId="{36821FC0-FB0F-6640-9E1D-1A136BB0EB15}" type="pres">
      <dgm:prSet presAssocID="{4925C4DC-C4A3-0A4C-839F-3F210FAF1152}" presName="connTx" presStyleLbl="parChTrans1D4" presStyleIdx="2" presStyleCnt="5"/>
      <dgm:spPr/>
      <dgm:t>
        <a:bodyPr/>
        <a:lstStyle/>
        <a:p>
          <a:endParaRPr lang="en-AU"/>
        </a:p>
      </dgm:t>
    </dgm:pt>
    <dgm:pt modelId="{729ECD7D-377D-C84B-B1A8-B5017CDC7CD1}" type="pres">
      <dgm:prSet presAssocID="{C9E4C1A2-0F33-1B4B-B009-95D880A81A15}" presName="root2" presStyleCnt="0"/>
      <dgm:spPr/>
      <dgm:t>
        <a:bodyPr/>
        <a:lstStyle/>
        <a:p>
          <a:endParaRPr lang="en-AU"/>
        </a:p>
      </dgm:t>
    </dgm:pt>
    <dgm:pt modelId="{8E7285C7-A54E-6C40-9A53-C25342BE29DE}" type="pres">
      <dgm:prSet presAssocID="{C9E4C1A2-0F33-1B4B-B009-95D880A81A15}" presName="LevelTwoTextNode" presStyleLbl="node4" presStyleIdx="2" presStyleCnt="5">
        <dgm:presLayoutVars>
          <dgm:chPref val="3"/>
        </dgm:presLayoutVars>
      </dgm:prSet>
      <dgm:spPr/>
      <dgm:t>
        <a:bodyPr/>
        <a:lstStyle/>
        <a:p>
          <a:endParaRPr lang="en-AU"/>
        </a:p>
      </dgm:t>
    </dgm:pt>
    <dgm:pt modelId="{8708D3D1-590D-FB42-8B86-2D49672855AD}" type="pres">
      <dgm:prSet presAssocID="{C9E4C1A2-0F33-1B4B-B009-95D880A81A15}" presName="level3hierChild" presStyleCnt="0"/>
      <dgm:spPr/>
      <dgm:t>
        <a:bodyPr/>
        <a:lstStyle/>
        <a:p>
          <a:endParaRPr lang="en-AU"/>
        </a:p>
      </dgm:t>
    </dgm:pt>
    <dgm:pt modelId="{235ADA15-EE18-EB43-B648-9CA99FA9FB06}" type="pres">
      <dgm:prSet presAssocID="{5DE479C9-75C7-4148-BA79-2FD52B4D8618}" presName="conn2-1" presStyleLbl="parChTrans1D4" presStyleIdx="3" presStyleCnt="5"/>
      <dgm:spPr/>
      <dgm:t>
        <a:bodyPr/>
        <a:lstStyle/>
        <a:p>
          <a:endParaRPr lang="en-AU"/>
        </a:p>
      </dgm:t>
    </dgm:pt>
    <dgm:pt modelId="{A2125919-BC2A-FF46-9F50-B2C0EBC00FD6}" type="pres">
      <dgm:prSet presAssocID="{5DE479C9-75C7-4148-BA79-2FD52B4D8618}" presName="connTx" presStyleLbl="parChTrans1D4" presStyleIdx="3" presStyleCnt="5"/>
      <dgm:spPr/>
      <dgm:t>
        <a:bodyPr/>
        <a:lstStyle/>
        <a:p>
          <a:endParaRPr lang="en-AU"/>
        </a:p>
      </dgm:t>
    </dgm:pt>
    <dgm:pt modelId="{EB106285-EFD9-774E-9B7C-F633ADDD44E2}" type="pres">
      <dgm:prSet presAssocID="{B2187398-8C1F-8341-9DA9-1FD9F524C3A2}" presName="root2" presStyleCnt="0"/>
      <dgm:spPr/>
      <dgm:t>
        <a:bodyPr/>
        <a:lstStyle/>
        <a:p>
          <a:endParaRPr lang="en-AU"/>
        </a:p>
      </dgm:t>
    </dgm:pt>
    <dgm:pt modelId="{A30AFFBB-F88B-7344-ACCA-D0FA1536A25D}" type="pres">
      <dgm:prSet presAssocID="{B2187398-8C1F-8341-9DA9-1FD9F524C3A2}" presName="LevelTwoTextNode" presStyleLbl="node4" presStyleIdx="3" presStyleCnt="5">
        <dgm:presLayoutVars>
          <dgm:chPref val="3"/>
        </dgm:presLayoutVars>
      </dgm:prSet>
      <dgm:spPr/>
      <dgm:t>
        <a:bodyPr/>
        <a:lstStyle/>
        <a:p>
          <a:endParaRPr lang="en-AU"/>
        </a:p>
      </dgm:t>
    </dgm:pt>
    <dgm:pt modelId="{AB0C9CD6-B289-B54E-8EDE-4DA9A33CCAB6}" type="pres">
      <dgm:prSet presAssocID="{B2187398-8C1F-8341-9DA9-1FD9F524C3A2}" presName="level3hierChild" presStyleCnt="0"/>
      <dgm:spPr/>
      <dgm:t>
        <a:bodyPr/>
        <a:lstStyle/>
        <a:p>
          <a:endParaRPr lang="en-AU"/>
        </a:p>
      </dgm:t>
    </dgm:pt>
    <dgm:pt modelId="{48749919-F917-CA4C-AA22-BF24E013B5FD}" type="pres">
      <dgm:prSet presAssocID="{30CAA16F-1AAC-D84E-8BE5-548F4CBCCCAE}" presName="conn2-1" presStyleLbl="parChTrans1D4" presStyleIdx="4" presStyleCnt="5"/>
      <dgm:spPr/>
      <dgm:t>
        <a:bodyPr/>
        <a:lstStyle/>
        <a:p>
          <a:endParaRPr lang="en-AU"/>
        </a:p>
      </dgm:t>
    </dgm:pt>
    <dgm:pt modelId="{C4D52657-DFC6-3A41-90BC-5751232FE6DC}" type="pres">
      <dgm:prSet presAssocID="{30CAA16F-1AAC-D84E-8BE5-548F4CBCCCAE}" presName="connTx" presStyleLbl="parChTrans1D4" presStyleIdx="4" presStyleCnt="5"/>
      <dgm:spPr/>
      <dgm:t>
        <a:bodyPr/>
        <a:lstStyle/>
        <a:p>
          <a:endParaRPr lang="en-AU"/>
        </a:p>
      </dgm:t>
    </dgm:pt>
    <dgm:pt modelId="{D81D9660-4C54-244D-A666-E313565E9F68}" type="pres">
      <dgm:prSet presAssocID="{A0DABC76-E48A-5647-A092-191CFC479ED0}" presName="root2" presStyleCnt="0"/>
      <dgm:spPr/>
      <dgm:t>
        <a:bodyPr/>
        <a:lstStyle/>
        <a:p>
          <a:endParaRPr lang="en-AU"/>
        </a:p>
      </dgm:t>
    </dgm:pt>
    <dgm:pt modelId="{C0C26741-B0E0-4F45-8A01-6E9FAE508241}" type="pres">
      <dgm:prSet presAssocID="{A0DABC76-E48A-5647-A092-191CFC479ED0}" presName="LevelTwoTextNode" presStyleLbl="node4" presStyleIdx="4" presStyleCnt="5">
        <dgm:presLayoutVars>
          <dgm:chPref val="3"/>
        </dgm:presLayoutVars>
      </dgm:prSet>
      <dgm:spPr/>
      <dgm:t>
        <a:bodyPr/>
        <a:lstStyle/>
        <a:p>
          <a:endParaRPr lang="en-AU"/>
        </a:p>
      </dgm:t>
    </dgm:pt>
    <dgm:pt modelId="{76353E52-1D3F-E542-9AA4-81C093FEF622}" type="pres">
      <dgm:prSet presAssocID="{A0DABC76-E48A-5647-A092-191CFC479ED0}" presName="level3hierChild" presStyleCnt="0"/>
      <dgm:spPr/>
      <dgm:t>
        <a:bodyPr/>
        <a:lstStyle/>
        <a:p>
          <a:endParaRPr lang="en-AU"/>
        </a:p>
      </dgm:t>
    </dgm:pt>
    <dgm:pt modelId="{CD2C524A-4DAD-F245-A38D-6C6D3AA238C1}" type="pres">
      <dgm:prSet presAssocID="{F50443CC-4D55-0B47-8191-C53E4D5C2DC7}" presName="conn2-1" presStyleLbl="parChTrans1D3" presStyleIdx="2" presStyleCnt="3"/>
      <dgm:spPr/>
      <dgm:t>
        <a:bodyPr/>
        <a:lstStyle/>
        <a:p>
          <a:endParaRPr lang="en-AU"/>
        </a:p>
      </dgm:t>
    </dgm:pt>
    <dgm:pt modelId="{7D3129FC-D306-4443-84BA-86FFF18C3814}" type="pres">
      <dgm:prSet presAssocID="{F50443CC-4D55-0B47-8191-C53E4D5C2DC7}" presName="connTx" presStyleLbl="parChTrans1D3" presStyleIdx="2" presStyleCnt="3"/>
      <dgm:spPr/>
      <dgm:t>
        <a:bodyPr/>
        <a:lstStyle/>
        <a:p>
          <a:endParaRPr lang="en-AU"/>
        </a:p>
      </dgm:t>
    </dgm:pt>
    <dgm:pt modelId="{86ED5A00-07F4-254D-8D02-2DB3EC9AC4CA}" type="pres">
      <dgm:prSet presAssocID="{CD44A327-8A51-8445-8140-805C0F2DFE71}" presName="root2" presStyleCnt="0"/>
      <dgm:spPr/>
      <dgm:t>
        <a:bodyPr/>
        <a:lstStyle/>
        <a:p>
          <a:endParaRPr lang="en-AU"/>
        </a:p>
      </dgm:t>
    </dgm:pt>
    <dgm:pt modelId="{CC4722F7-9EDD-2946-9A3D-F8F03BFE11E8}" type="pres">
      <dgm:prSet presAssocID="{CD44A327-8A51-8445-8140-805C0F2DFE71}" presName="LevelTwoTextNode" presStyleLbl="node3" presStyleIdx="2" presStyleCnt="3">
        <dgm:presLayoutVars>
          <dgm:chPref val="3"/>
        </dgm:presLayoutVars>
      </dgm:prSet>
      <dgm:spPr/>
      <dgm:t>
        <a:bodyPr/>
        <a:lstStyle/>
        <a:p>
          <a:endParaRPr lang="en-AU"/>
        </a:p>
      </dgm:t>
    </dgm:pt>
    <dgm:pt modelId="{3F52144D-6443-BF44-9220-D02F7D73863A}" type="pres">
      <dgm:prSet presAssocID="{CD44A327-8A51-8445-8140-805C0F2DFE71}" presName="level3hierChild" presStyleCnt="0"/>
      <dgm:spPr/>
      <dgm:t>
        <a:bodyPr/>
        <a:lstStyle/>
        <a:p>
          <a:endParaRPr lang="en-AU"/>
        </a:p>
      </dgm:t>
    </dgm:pt>
    <dgm:pt modelId="{EBC14B2A-3FED-E747-92ED-F263DC77FC78}" type="pres">
      <dgm:prSet presAssocID="{855E2210-2FDD-0D4E-883E-AD728D2EBB42}" presName="conn2-1" presStyleLbl="parChTrans1D2" presStyleIdx="3" presStyleCnt="5"/>
      <dgm:spPr/>
      <dgm:t>
        <a:bodyPr/>
        <a:lstStyle/>
        <a:p>
          <a:endParaRPr lang="en-AU"/>
        </a:p>
      </dgm:t>
    </dgm:pt>
    <dgm:pt modelId="{AF5B0CBF-80A1-1E42-9A00-F78E54384203}" type="pres">
      <dgm:prSet presAssocID="{855E2210-2FDD-0D4E-883E-AD728D2EBB42}" presName="connTx" presStyleLbl="parChTrans1D2" presStyleIdx="3" presStyleCnt="5"/>
      <dgm:spPr/>
      <dgm:t>
        <a:bodyPr/>
        <a:lstStyle/>
        <a:p>
          <a:endParaRPr lang="en-AU"/>
        </a:p>
      </dgm:t>
    </dgm:pt>
    <dgm:pt modelId="{EDF3F59C-BB64-EB48-94E2-3D7986486D1C}" type="pres">
      <dgm:prSet presAssocID="{FA12F3BB-61D6-5D40-A47F-D1BB83721AE1}" presName="root2" presStyleCnt="0"/>
      <dgm:spPr/>
      <dgm:t>
        <a:bodyPr/>
        <a:lstStyle/>
        <a:p>
          <a:endParaRPr lang="en-AU"/>
        </a:p>
      </dgm:t>
    </dgm:pt>
    <dgm:pt modelId="{C1BA6E59-156E-8B4E-8520-E32C53EE25AE}" type="pres">
      <dgm:prSet presAssocID="{FA12F3BB-61D6-5D40-A47F-D1BB83721AE1}" presName="LevelTwoTextNode" presStyleLbl="node2" presStyleIdx="3" presStyleCnt="5">
        <dgm:presLayoutVars>
          <dgm:chPref val="3"/>
        </dgm:presLayoutVars>
      </dgm:prSet>
      <dgm:spPr/>
      <dgm:t>
        <a:bodyPr/>
        <a:lstStyle/>
        <a:p>
          <a:endParaRPr lang="en-AU"/>
        </a:p>
      </dgm:t>
    </dgm:pt>
    <dgm:pt modelId="{6FF332C1-D83A-F04E-816E-B82E4DD81477}" type="pres">
      <dgm:prSet presAssocID="{FA12F3BB-61D6-5D40-A47F-D1BB83721AE1}" presName="level3hierChild" presStyleCnt="0"/>
      <dgm:spPr/>
      <dgm:t>
        <a:bodyPr/>
        <a:lstStyle/>
        <a:p>
          <a:endParaRPr lang="en-AU"/>
        </a:p>
      </dgm:t>
    </dgm:pt>
    <dgm:pt modelId="{5DCBD131-51E4-0944-8D65-FB9C917648E4}" type="pres">
      <dgm:prSet presAssocID="{92EA1F0B-2C95-C947-9C12-D0BFFE180511}" presName="conn2-1" presStyleLbl="parChTrans1D2" presStyleIdx="4" presStyleCnt="5"/>
      <dgm:spPr/>
      <dgm:t>
        <a:bodyPr/>
        <a:lstStyle/>
        <a:p>
          <a:endParaRPr lang="en-AU"/>
        </a:p>
      </dgm:t>
    </dgm:pt>
    <dgm:pt modelId="{89F364F5-2BE7-B442-BC2A-AD90D6FC3CF2}" type="pres">
      <dgm:prSet presAssocID="{92EA1F0B-2C95-C947-9C12-D0BFFE180511}" presName="connTx" presStyleLbl="parChTrans1D2" presStyleIdx="4" presStyleCnt="5"/>
      <dgm:spPr/>
      <dgm:t>
        <a:bodyPr/>
        <a:lstStyle/>
        <a:p>
          <a:endParaRPr lang="en-AU"/>
        </a:p>
      </dgm:t>
    </dgm:pt>
    <dgm:pt modelId="{C51E4001-D1E3-FB4E-94F7-77335E30CAC2}" type="pres">
      <dgm:prSet presAssocID="{C5E8BA38-DBCE-C648-A316-F3F6EB8F9026}" presName="root2" presStyleCnt="0"/>
      <dgm:spPr/>
      <dgm:t>
        <a:bodyPr/>
        <a:lstStyle/>
        <a:p>
          <a:endParaRPr lang="en-AU"/>
        </a:p>
      </dgm:t>
    </dgm:pt>
    <dgm:pt modelId="{FE19B782-99A3-774B-B5A2-EA2B68AB7389}" type="pres">
      <dgm:prSet presAssocID="{C5E8BA38-DBCE-C648-A316-F3F6EB8F9026}" presName="LevelTwoTextNode" presStyleLbl="node2" presStyleIdx="4" presStyleCnt="5">
        <dgm:presLayoutVars>
          <dgm:chPref val="3"/>
        </dgm:presLayoutVars>
      </dgm:prSet>
      <dgm:spPr/>
      <dgm:t>
        <a:bodyPr/>
        <a:lstStyle/>
        <a:p>
          <a:endParaRPr lang="en-AU"/>
        </a:p>
      </dgm:t>
    </dgm:pt>
    <dgm:pt modelId="{3A4B687C-EF69-0449-989B-3374209F7B10}" type="pres">
      <dgm:prSet presAssocID="{C5E8BA38-DBCE-C648-A316-F3F6EB8F9026}" presName="level3hierChild" presStyleCnt="0"/>
      <dgm:spPr/>
      <dgm:t>
        <a:bodyPr/>
        <a:lstStyle/>
        <a:p>
          <a:endParaRPr lang="en-AU"/>
        </a:p>
      </dgm:t>
    </dgm:pt>
  </dgm:ptLst>
  <dgm:cxnLst>
    <dgm:cxn modelId="{5B9C0C07-4F9A-744F-8A6C-9E773D630C9B}" type="presOf" srcId="{92EA1F0B-2C95-C947-9C12-D0BFFE180511}" destId="{89F364F5-2BE7-B442-BC2A-AD90D6FC3CF2}" srcOrd="1" destOrd="0" presId="urn:microsoft.com/office/officeart/2005/8/layout/hierarchy2"/>
    <dgm:cxn modelId="{D48F3FE5-B553-4440-A3BF-A1B37E96E0A4}" srcId="{6BF75EDD-01C9-E341-86E9-B5EA0BB6ED7B}" destId="{CFBDAE0B-8E76-7949-9FA9-7D28571BC7E0}" srcOrd="1" destOrd="0" parTransId="{7A4FE9F0-9978-894B-AB84-0FE1FADADEDB}" sibTransId="{F1874ADB-2423-0144-96F8-79A84D7254F2}"/>
    <dgm:cxn modelId="{0747B2F3-F51F-6945-90A6-5E0BE3573A1B}" type="presOf" srcId="{942FD652-167A-F54F-BDEC-C6337D589AD8}" destId="{D9079945-19BF-F342-BD95-B8B933EDC0C8}" srcOrd="0" destOrd="0" presId="urn:microsoft.com/office/officeart/2005/8/layout/hierarchy2"/>
    <dgm:cxn modelId="{2D458898-3078-D84D-B5B5-95EB2366DEA8}" srcId="{942FD652-167A-F54F-BDEC-C6337D589AD8}" destId="{CD44A327-8A51-8445-8140-805C0F2DFE71}" srcOrd="2" destOrd="0" parTransId="{F50443CC-4D55-0B47-8191-C53E4D5C2DC7}" sibTransId="{D9B75162-8B91-624C-8012-129DC55F46F1}"/>
    <dgm:cxn modelId="{BA70CD38-4671-544D-838B-779DB7C7D5DF}" type="presOf" srcId="{396E3924-3756-E948-B849-7F3B7AA79F52}" destId="{70697272-62A2-7944-9ED6-75D6CDA97B3E}" srcOrd="0" destOrd="0" presId="urn:microsoft.com/office/officeart/2005/8/layout/hierarchy2"/>
    <dgm:cxn modelId="{EAD40795-D7D6-3A4E-B638-96D15320BA71}" srcId="{2D4E67AC-B25B-364E-B2F7-724C4250311F}" destId="{942FD652-167A-F54F-BDEC-C6337D589AD8}" srcOrd="2" destOrd="0" parTransId="{05CF6233-890B-5A4C-ACEC-670392E2FB32}" sibTransId="{73629E88-72F9-DF4A-B7A1-053CA6E55E84}"/>
    <dgm:cxn modelId="{A959B88F-A613-4948-A550-3E8509DE5278}" type="presOf" srcId="{F30D3D0D-6609-4C40-BEAA-1BF952CAFAC4}" destId="{99AE3938-93E1-F742-A127-D6BFFA917C17}" srcOrd="0" destOrd="0" presId="urn:microsoft.com/office/officeart/2005/8/layout/hierarchy2"/>
    <dgm:cxn modelId="{D092487E-2B04-604B-8662-1BB7B89874D3}" type="presOf" srcId="{94FD950A-F608-524C-9FA3-18D68949BCF5}" destId="{B0400613-90D2-2B4B-A5BC-22C62FE54BDC}" srcOrd="0" destOrd="0" presId="urn:microsoft.com/office/officeart/2005/8/layout/hierarchy2"/>
    <dgm:cxn modelId="{E065C1A2-F2C7-8F46-AA60-994CB80F22C6}" type="presOf" srcId="{CFDE0D7F-35FE-A040-8ED7-5DCA7D5BE08B}" destId="{E183681F-E3FE-D74F-A4B9-CDDF365AF5CC}" srcOrd="0" destOrd="0" presId="urn:microsoft.com/office/officeart/2005/8/layout/hierarchy2"/>
    <dgm:cxn modelId="{71B6DBC6-45D8-CE44-838F-74CDD252ABA1}" type="presOf" srcId="{5DE479C9-75C7-4148-BA79-2FD52B4D8618}" destId="{A2125919-BC2A-FF46-9F50-B2C0EBC00FD6}" srcOrd="1" destOrd="0" presId="urn:microsoft.com/office/officeart/2005/8/layout/hierarchy2"/>
    <dgm:cxn modelId="{F87293E8-C43A-C344-9533-0457CC370DB6}" type="presOf" srcId="{D681BF0C-6DE3-AE4E-83DA-12D79BEDDA9E}" destId="{11F494EF-73D9-F94C-B10E-8DD097A7316D}" srcOrd="1" destOrd="0" presId="urn:microsoft.com/office/officeart/2005/8/layout/hierarchy2"/>
    <dgm:cxn modelId="{8D6E2911-59CF-0D40-B0ED-226777785172}" srcId="{2D4E67AC-B25B-364E-B2F7-724C4250311F}" destId="{C5E8BA38-DBCE-C648-A316-F3F6EB8F9026}" srcOrd="4" destOrd="0" parTransId="{92EA1F0B-2C95-C947-9C12-D0BFFE180511}" sibTransId="{86E7D56A-2073-C142-A6FC-CBD82DBBAA16}"/>
    <dgm:cxn modelId="{E5CCABA9-336E-E849-8F7C-037D314C3D5B}" type="presOf" srcId="{5DE479C9-75C7-4148-BA79-2FD52B4D8618}" destId="{235ADA15-EE18-EB43-B648-9CA99FA9FB06}" srcOrd="0" destOrd="0" presId="urn:microsoft.com/office/officeart/2005/8/layout/hierarchy2"/>
    <dgm:cxn modelId="{C62FABC6-ED32-A147-A71D-2729870D79C1}" srcId="{942FD652-167A-F54F-BDEC-C6337D589AD8}" destId="{65F08207-F970-3E45-ADCA-617649605382}" srcOrd="0" destOrd="0" parTransId="{93AF285C-BDFF-9749-AF5B-F7C6A4CE48BC}" sibTransId="{0DC2ACDD-0346-AF44-8BC6-CB92A2F991F9}"/>
    <dgm:cxn modelId="{D0392678-9188-8F4C-9509-0D64DFB7C711}" type="presOf" srcId="{530A9D3A-5051-5340-8783-8699A68E1E1F}" destId="{7718AA6A-3133-4E45-A359-A9A1DB30490B}" srcOrd="1" destOrd="0" presId="urn:microsoft.com/office/officeart/2005/8/layout/hierarchy2"/>
    <dgm:cxn modelId="{66C474AD-4809-DC4E-9020-50DE11E461B3}" srcId="{6BF75EDD-01C9-E341-86E9-B5EA0BB6ED7B}" destId="{B2187398-8C1F-8341-9DA9-1FD9F524C3A2}" srcOrd="3" destOrd="0" parTransId="{5DE479C9-75C7-4148-BA79-2FD52B4D8618}" sibTransId="{51F48292-A1A5-AF4D-A103-B1853F6B388E}"/>
    <dgm:cxn modelId="{3CCFF3A8-12F7-6545-A8BC-7027E719DCDF}" type="presOf" srcId="{F50443CC-4D55-0B47-8191-C53E4D5C2DC7}" destId="{7D3129FC-D306-4443-84BA-86FFF18C3814}" srcOrd="1" destOrd="0" presId="urn:microsoft.com/office/officeart/2005/8/layout/hierarchy2"/>
    <dgm:cxn modelId="{E74017B3-7EC9-4747-B991-7C26B08A9BEB}" type="presOf" srcId="{CFBDAE0B-8E76-7949-9FA9-7D28571BC7E0}" destId="{1921CA2B-7A64-D841-A891-91D680890E6B}" srcOrd="0" destOrd="0" presId="urn:microsoft.com/office/officeart/2005/8/layout/hierarchy2"/>
    <dgm:cxn modelId="{97E3CC42-D35F-C348-A6DF-C19964852B89}" type="presOf" srcId="{FA12F3BB-61D6-5D40-A47F-D1BB83721AE1}" destId="{C1BA6E59-156E-8B4E-8520-E32C53EE25AE}" srcOrd="0" destOrd="0" presId="urn:microsoft.com/office/officeart/2005/8/layout/hierarchy2"/>
    <dgm:cxn modelId="{D92EEA1C-930F-654B-9AD1-2831F62D4094}" type="presOf" srcId="{6BF75EDD-01C9-E341-86E9-B5EA0BB6ED7B}" destId="{9570E7A2-C1CC-BD45-95B7-5038A99163DD}" srcOrd="0" destOrd="0" presId="urn:microsoft.com/office/officeart/2005/8/layout/hierarchy2"/>
    <dgm:cxn modelId="{0C1D4362-A789-0143-9FE6-B2D7B864433A}" type="presOf" srcId="{855E2210-2FDD-0D4E-883E-AD728D2EBB42}" destId="{AF5B0CBF-80A1-1E42-9A00-F78E54384203}" srcOrd="1" destOrd="0" presId="urn:microsoft.com/office/officeart/2005/8/layout/hierarchy2"/>
    <dgm:cxn modelId="{8A5D3078-7791-344D-8B1C-65011125A6B8}" srcId="{2D4E67AC-B25B-364E-B2F7-724C4250311F}" destId="{396E3924-3756-E948-B849-7F3B7AA79F52}" srcOrd="1" destOrd="0" parTransId="{FE124E1D-FD37-C145-B49E-62920583206F}" sibTransId="{682521CF-1865-7644-9291-C1246ADBA0FE}"/>
    <dgm:cxn modelId="{F5CB5F86-9F5C-454B-ABE6-70B0DB05D7AE}" type="presOf" srcId="{65F08207-F970-3E45-ADCA-617649605382}" destId="{5164BC85-46D3-404B-95F1-F3B3E90F4511}" srcOrd="0" destOrd="0" presId="urn:microsoft.com/office/officeart/2005/8/layout/hierarchy2"/>
    <dgm:cxn modelId="{70DA5397-2E4D-7549-A47F-BFCAECDC3A28}" type="presOf" srcId="{855E2210-2FDD-0D4E-883E-AD728D2EBB42}" destId="{EBC14B2A-3FED-E747-92ED-F263DC77FC78}" srcOrd="0" destOrd="0" presId="urn:microsoft.com/office/officeart/2005/8/layout/hierarchy2"/>
    <dgm:cxn modelId="{98279D2C-527F-0B4E-8D43-72A52D6E5C66}" type="presOf" srcId="{D681BF0C-6DE3-AE4E-83DA-12D79BEDDA9E}" destId="{8B6548A1-B1D6-C449-BBBB-23EE6794D48C}" srcOrd="0" destOrd="0" presId="urn:microsoft.com/office/officeart/2005/8/layout/hierarchy2"/>
    <dgm:cxn modelId="{BC19BD1B-3EAC-1D41-B0DD-5A6580536ECC}" type="presOf" srcId="{05CF6233-890B-5A4C-ACEC-670392E2FB32}" destId="{284F5A03-88D0-3948-AF19-6341BDC58902}" srcOrd="0" destOrd="0" presId="urn:microsoft.com/office/officeart/2005/8/layout/hierarchy2"/>
    <dgm:cxn modelId="{48F0C899-E615-9845-8E76-68774D17EEE1}" type="presOf" srcId="{7A4FE9F0-9978-894B-AB84-0FE1FADADEDB}" destId="{8FF79DFF-9B39-2440-9ACF-FC504989077D}" srcOrd="0" destOrd="0" presId="urn:microsoft.com/office/officeart/2005/8/layout/hierarchy2"/>
    <dgm:cxn modelId="{1DD03B2B-F7F2-4845-8E5B-2AA635E8AA92}" srcId="{CFDE0D7F-35FE-A040-8ED7-5DCA7D5BE08B}" destId="{2D4E67AC-B25B-364E-B2F7-724C4250311F}" srcOrd="0" destOrd="0" parTransId="{A0F73E80-FE15-3B4A-84A8-DDCF368D062E}" sibTransId="{B9246354-7388-2A4C-B3CE-919B335AFF2C}"/>
    <dgm:cxn modelId="{CFE014FC-D861-CF41-80B2-DCA6EEB0140A}" srcId="{6BF75EDD-01C9-E341-86E9-B5EA0BB6ED7B}" destId="{F43B317A-2571-FC48-AE17-6E69E5D88782}" srcOrd="0" destOrd="0" parTransId="{D681BF0C-6DE3-AE4E-83DA-12D79BEDDA9E}" sibTransId="{B5EBF721-D487-2B4F-85D3-A56A32DFACAF}"/>
    <dgm:cxn modelId="{13C134C2-DC8B-CA43-A8B4-92F8FDB610B7}" type="presOf" srcId="{F50443CC-4D55-0B47-8191-C53E4D5C2DC7}" destId="{CD2C524A-4DAD-F245-A38D-6C6D3AA238C1}" srcOrd="0" destOrd="0" presId="urn:microsoft.com/office/officeart/2005/8/layout/hierarchy2"/>
    <dgm:cxn modelId="{54EE0594-610B-D649-B4C1-42E9B9238990}" type="presOf" srcId="{F43B317A-2571-FC48-AE17-6E69E5D88782}" destId="{FE1A183D-0BBE-8047-9558-CF27BEC9DE6E}" srcOrd="0" destOrd="0" presId="urn:microsoft.com/office/officeart/2005/8/layout/hierarchy2"/>
    <dgm:cxn modelId="{D0962E1D-82DD-7F47-BEDD-0ED179D3E728}" type="presOf" srcId="{B2187398-8C1F-8341-9DA9-1FD9F524C3A2}" destId="{A30AFFBB-F88B-7344-ACCA-D0FA1536A25D}" srcOrd="0" destOrd="0" presId="urn:microsoft.com/office/officeart/2005/8/layout/hierarchy2"/>
    <dgm:cxn modelId="{D8C9581D-F30E-4247-A9DA-7161F5075FA4}" type="presOf" srcId="{530A9D3A-5051-5340-8783-8699A68E1E1F}" destId="{38DC0AC4-1AFF-B94D-B65C-52D4B3392B31}" srcOrd="0" destOrd="0" presId="urn:microsoft.com/office/officeart/2005/8/layout/hierarchy2"/>
    <dgm:cxn modelId="{EC46341F-91D4-694F-8D61-146555CEFE36}" type="presOf" srcId="{C5E8BA38-DBCE-C648-A316-F3F6EB8F9026}" destId="{FE19B782-99A3-774B-B5A2-EA2B68AB7389}" srcOrd="0" destOrd="0" presId="urn:microsoft.com/office/officeart/2005/8/layout/hierarchy2"/>
    <dgm:cxn modelId="{B4654328-FBDC-9A41-A267-371538716A4E}" type="presOf" srcId="{94FD950A-F608-524C-9FA3-18D68949BCF5}" destId="{AB9DA694-E157-B14C-92E7-464C67F48779}" srcOrd="1" destOrd="0" presId="urn:microsoft.com/office/officeart/2005/8/layout/hierarchy2"/>
    <dgm:cxn modelId="{689BA6DB-A36D-F345-A996-BDE59164D10E}" type="presOf" srcId="{93AF285C-BDFF-9749-AF5B-F7C6A4CE48BC}" destId="{15519F4A-1A8E-734A-A6E3-B9F4DE1635EB}" srcOrd="1" destOrd="0" presId="urn:microsoft.com/office/officeart/2005/8/layout/hierarchy2"/>
    <dgm:cxn modelId="{02F3920A-F38D-F346-85E7-765421BE39D8}" srcId="{2D4E67AC-B25B-364E-B2F7-724C4250311F}" destId="{FA12F3BB-61D6-5D40-A47F-D1BB83721AE1}" srcOrd="3" destOrd="0" parTransId="{855E2210-2FDD-0D4E-883E-AD728D2EBB42}" sibTransId="{EABB178F-DF36-834A-AA6C-40726FB7BBB8}"/>
    <dgm:cxn modelId="{51A54D22-26FF-244F-BC34-3638FC19875D}" srcId="{6BF75EDD-01C9-E341-86E9-B5EA0BB6ED7B}" destId="{C9E4C1A2-0F33-1B4B-B009-95D880A81A15}" srcOrd="2" destOrd="0" parTransId="{4925C4DC-C4A3-0A4C-839F-3F210FAF1152}" sibTransId="{1D125ECC-5625-FE46-9AFD-48541E9A30DF}"/>
    <dgm:cxn modelId="{B3C27C8E-841D-F54B-A222-E40AA3057557}" srcId="{2D4E67AC-B25B-364E-B2F7-724C4250311F}" destId="{F30D3D0D-6609-4C40-BEAA-1BF952CAFAC4}" srcOrd="0" destOrd="0" parTransId="{94FD950A-F608-524C-9FA3-18D68949BCF5}" sibTransId="{BBFDA49D-5C18-824B-B054-2163AF76ED1B}"/>
    <dgm:cxn modelId="{CF3929E8-E1B5-7343-B07B-1FF59CCA5BC0}" type="presOf" srcId="{7A4FE9F0-9978-894B-AB84-0FE1FADADEDB}" destId="{9BA90B65-FE04-B14E-AFC2-D64E6CD4653B}" srcOrd="1" destOrd="0" presId="urn:microsoft.com/office/officeart/2005/8/layout/hierarchy2"/>
    <dgm:cxn modelId="{DE2E6222-D601-7D49-8CC2-90D577C64779}" srcId="{6BF75EDD-01C9-E341-86E9-B5EA0BB6ED7B}" destId="{A0DABC76-E48A-5647-A092-191CFC479ED0}" srcOrd="4" destOrd="0" parTransId="{30CAA16F-1AAC-D84E-8BE5-548F4CBCCCAE}" sibTransId="{9F1D4286-A04F-244F-9C2E-2E04DD1824DD}"/>
    <dgm:cxn modelId="{3D1CABF8-FD7F-1D49-B8A8-F44ACD826046}" type="presOf" srcId="{30CAA16F-1AAC-D84E-8BE5-548F4CBCCCAE}" destId="{48749919-F917-CA4C-AA22-BF24E013B5FD}" srcOrd="0" destOrd="0" presId="urn:microsoft.com/office/officeart/2005/8/layout/hierarchy2"/>
    <dgm:cxn modelId="{A1E94449-9E9D-A648-9FB3-932E70B2E5FC}" type="presOf" srcId="{2D4E67AC-B25B-364E-B2F7-724C4250311F}" destId="{E716D900-1E79-3C4C-B744-C4B6259C68FC}" srcOrd="0" destOrd="0" presId="urn:microsoft.com/office/officeart/2005/8/layout/hierarchy2"/>
    <dgm:cxn modelId="{B595EA37-B6D4-7B45-9AD5-5B8F36F1D341}" type="presOf" srcId="{93AF285C-BDFF-9749-AF5B-F7C6A4CE48BC}" destId="{F4D66D51-2D5E-C14E-927C-DA03E41C7DBB}" srcOrd="0" destOrd="0" presId="urn:microsoft.com/office/officeart/2005/8/layout/hierarchy2"/>
    <dgm:cxn modelId="{18E02608-13E3-C841-A87B-59A96A13BCC7}" type="presOf" srcId="{05CF6233-890B-5A4C-ACEC-670392E2FB32}" destId="{7976ED79-DCD6-2941-80B9-9932E80B9415}" srcOrd="1" destOrd="0" presId="urn:microsoft.com/office/officeart/2005/8/layout/hierarchy2"/>
    <dgm:cxn modelId="{1C95264B-A9B7-B743-BF65-D855EC2526AB}" type="presOf" srcId="{4925C4DC-C4A3-0A4C-839F-3F210FAF1152}" destId="{36821FC0-FB0F-6640-9E1D-1A136BB0EB15}" srcOrd="1" destOrd="0" presId="urn:microsoft.com/office/officeart/2005/8/layout/hierarchy2"/>
    <dgm:cxn modelId="{10ECE522-29D2-CE4A-AE30-3E1F232BE860}" type="presOf" srcId="{A0DABC76-E48A-5647-A092-191CFC479ED0}" destId="{C0C26741-B0E0-4F45-8A01-6E9FAE508241}" srcOrd="0" destOrd="0" presId="urn:microsoft.com/office/officeart/2005/8/layout/hierarchy2"/>
    <dgm:cxn modelId="{9E0E7E30-D325-8547-B11D-3A08E6E2E45C}" type="presOf" srcId="{FE124E1D-FD37-C145-B49E-62920583206F}" destId="{A58E451F-3CF6-9E4D-AE73-A314898B5C0D}" srcOrd="1" destOrd="0" presId="urn:microsoft.com/office/officeart/2005/8/layout/hierarchy2"/>
    <dgm:cxn modelId="{DC3EA080-61B4-494F-95E4-409133690B82}" type="presOf" srcId="{4925C4DC-C4A3-0A4C-839F-3F210FAF1152}" destId="{2F38015A-815F-0D4E-9237-9D750950C46B}" srcOrd="0" destOrd="0" presId="urn:microsoft.com/office/officeart/2005/8/layout/hierarchy2"/>
    <dgm:cxn modelId="{904AA6B9-BC1B-8346-9CE6-599D44F1D4A6}" type="presOf" srcId="{92EA1F0B-2C95-C947-9C12-D0BFFE180511}" destId="{5DCBD131-51E4-0944-8D65-FB9C917648E4}" srcOrd="0" destOrd="0" presId="urn:microsoft.com/office/officeart/2005/8/layout/hierarchy2"/>
    <dgm:cxn modelId="{912C5AA4-FE23-1945-91AC-3271F5DA650E}" type="presOf" srcId="{C9E4C1A2-0F33-1B4B-B009-95D880A81A15}" destId="{8E7285C7-A54E-6C40-9A53-C25342BE29DE}" srcOrd="0" destOrd="0" presId="urn:microsoft.com/office/officeart/2005/8/layout/hierarchy2"/>
    <dgm:cxn modelId="{C4D800E1-28AA-BE40-8ED1-A9EEF7078C8D}" srcId="{942FD652-167A-F54F-BDEC-C6337D589AD8}" destId="{6BF75EDD-01C9-E341-86E9-B5EA0BB6ED7B}" srcOrd="1" destOrd="0" parTransId="{530A9D3A-5051-5340-8783-8699A68E1E1F}" sibTransId="{22367ED9-7ED0-5746-B641-71FB1F3599BB}"/>
    <dgm:cxn modelId="{987215DC-8E15-5748-8C93-321455EAADE6}" type="presOf" srcId="{30CAA16F-1AAC-D84E-8BE5-548F4CBCCCAE}" destId="{C4D52657-DFC6-3A41-90BC-5751232FE6DC}" srcOrd="1" destOrd="0" presId="urn:microsoft.com/office/officeart/2005/8/layout/hierarchy2"/>
    <dgm:cxn modelId="{A51C5599-6EBB-EB4A-A9C7-9057D2F032FB}" type="presOf" srcId="{FE124E1D-FD37-C145-B49E-62920583206F}" destId="{B6F44C39-6BD4-7345-835E-A7BC0F55F327}" srcOrd="0" destOrd="0" presId="urn:microsoft.com/office/officeart/2005/8/layout/hierarchy2"/>
    <dgm:cxn modelId="{A01153E5-6FFD-FC4B-BAF3-768A7C7E7370}" type="presOf" srcId="{CD44A327-8A51-8445-8140-805C0F2DFE71}" destId="{CC4722F7-9EDD-2946-9A3D-F8F03BFE11E8}" srcOrd="0" destOrd="0" presId="urn:microsoft.com/office/officeart/2005/8/layout/hierarchy2"/>
    <dgm:cxn modelId="{6402875A-5B38-0E47-A8F7-E68ED49A9F5E}" type="presParOf" srcId="{E183681F-E3FE-D74F-A4B9-CDDF365AF5CC}" destId="{284A5474-B73C-A245-80B4-7D85959981C6}" srcOrd="0" destOrd="0" presId="urn:microsoft.com/office/officeart/2005/8/layout/hierarchy2"/>
    <dgm:cxn modelId="{85E58EB3-72D7-0C43-8F2F-3688C43F2568}" type="presParOf" srcId="{284A5474-B73C-A245-80B4-7D85959981C6}" destId="{E716D900-1E79-3C4C-B744-C4B6259C68FC}" srcOrd="0" destOrd="0" presId="urn:microsoft.com/office/officeart/2005/8/layout/hierarchy2"/>
    <dgm:cxn modelId="{DFEC0A28-9D56-4B40-90B0-4002C4BDB50A}" type="presParOf" srcId="{284A5474-B73C-A245-80B4-7D85959981C6}" destId="{7A2A747E-CBED-F44D-90EF-97FA274B5453}" srcOrd="1" destOrd="0" presId="urn:microsoft.com/office/officeart/2005/8/layout/hierarchy2"/>
    <dgm:cxn modelId="{C96D2BEC-8382-564B-98B7-2DEEC8DEEDB5}" type="presParOf" srcId="{7A2A747E-CBED-F44D-90EF-97FA274B5453}" destId="{B0400613-90D2-2B4B-A5BC-22C62FE54BDC}" srcOrd="0" destOrd="0" presId="urn:microsoft.com/office/officeart/2005/8/layout/hierarchy2"/>
    <dgm:cxn modelId="{D47DF571-CE1C-2849-B11F-384D8140B57F}" type="presParOf" srcId="{B0400613-90D2-2B4B-A5BC-22C62FE54BDC}" destId="{AB9DA694-E157-B14C-92E7-464C67F48779}" srcOrd="0" destOrd="0" presId="urn:microsoft.com/office/officeart/2005/8/layout/hierarchy2"/>
    <dgm:cxn modelId="{5CF258A1-E0D1-BA44-B258-A7D453236ECB}" type="presParOf" srcId="{7A2A747E-CBED-F44D-90EF-97FA274B5453}" destId="{3CFF9AF0-E656-2E42-B746-53AED960895A}" srcOrd="1" destOrd="0" presId="urn:microsoft.com/office/officeart/2005/8/layout/hierarchy2"/>
    <dgm:cxn modelId="{F24F7FE4-EEDD-C744-8229-E3AAFF61415A}" type="presParOf" srcId="{3CFF9AF0-E656-2E42-B746-53AED960895A}" destId="{99AE3938-93E1-F742-A127-D6BFFA917C17}" srcOrd="0" destOrd="0" presId="urn:microsoft.com/office/officeart/2005/8/layout/hierarchy2"/>
    <dgm:cxn modelId="{C7BB94BD-6182-7343-8EF9-D07D710FBD2B}" type="presParOf" srcId="{3CFF9AF0-E656-2E42-B746-53AED960895A}" destId="{AA3465A1-5478-904E-ACAB-79735ABB2FCB}" srcOrd="1" destOrd="0" presId="urn:microsoft.com/office/officeart/2005/8/layout/hierarchy2"/>
    <dgm:cxn modelId="{900A3B05-F909-E74D-9DDD-4CB16C16BA4F}" type="presParOf" srcId="{7A2A747E-CBED-F44D-90EF-97FA274B5453}" destId="{B6F44C39-6BD4-7345-835E-A7BC0F55F327}" srcOrd="2" destOrd="0" presId="urn:microsoft.com/office/officeart/2005/8/layout/hierarchy2"/>
    <dgm:cxn modelId="{3749EFB6-114F-3A46-A4CC-4206B304F4B5}" type="presParOf" srcId="{B6F44C39-6BD4-7345-835E-A7BC0F55F327}" destId="{A58E451F-3CF6-9E4D-AE73-A314898B5C0D}" srcOrd="0" destOrd="0" presId="urn:microsoft.com/office/officeart/2005/8/layout/hierarchy2"/>
    <dgm:cxn modelId="{A478D61F-05B9-C34D-B1D1-7FE1FBA7EC35}" type="presParOf" srcId="{7A2A747E-CBED-F44D-90EF-97FA274B5453}" destId="{89F6489D-2B59-8840-A5D8-43DDACA2DD01}" srcOrd="3" destOrd="0" presId="urn:microsoft.com/office/officeart/2005/8/layout/hierarchy2"/>
    <dgm:cxn modelId="{26EF04EC-75A7-9641-A559-A73910C774A3}" type="presParOf" srcId="{89F6489D-2B59-8840-A5D8-43DDACA2DD01}" destId="{70697272-62A2-7944-9ED6-75D6CDA97B3E}" srcOrd="0" destOrd="0" presId="urn:microsoft.com/office/officeart/2005/8/layout/hierarchy2"/>
    <dgm:cxn modelId="{E84BEB03-45BB-2047-B091-DEE984131484}" type="presParOf" srcId="{89F6489D-2B59-8840-A5D8-43DDACA2DD01}" destId="{893E2CDE-374E-6947-B988-2C672EA78269}" srcOrd="1" destOrd="0" presId="urn:microsoft.com/office/officeart/2005/8/layout/hierarchy2"/>
    <dgm:cxn modelId="{F885F04A-BB5D-EF4C-ABEC-D3F327E1EC87}" type="presParOf" srcId="{7A2A747E-CBED-F44D-90EF-97FA274B5453}" destId="{284F5A03-88D0-3948-AF19-6341BDC58902}" srcOrd="4" destOrd="0" presId="urn:microsoft.com/office/officeart/2005/8/layout/hierarchy2"/>
    <dgm:cxn modelId="{8CD3D4DA-878B-474D-9C0F-AA2BAA1636B8}" type="presParOf" srcId="{284F5A03-88D0-3948-AF19-6341BDC58902}" destId="{7976ED79-DCD6-2941-80B9-9932E80B9415}" srcOrd="0" destOrd="0" presId="urn:microsoft.com/office/officeart/2005/8/layout/hierarchy2"/>
    <dgm:cxn modelId="{6426D075-6B35-7E45-8790-0604209EB94E}" type="presParOf" srcId="{7A2A747E-CBED-F44D-90EF-97FA274B5453}" destId="{F9FA2628-3941-D049-93C8-D261974FCBC5}" srcOrd="5" destOrd="0" presId="urn:microsoft.com/office/officeart/2005/8/layout/hierarchy2"/>
    <dgm:cxn modelId="{F466FE91-F41C-A948-A572-95C6516E831A}" type="presParOf" srcId="{F9FA2628-3941-D049-93C8-D261974FCBC5}" destId="{D9079945-19BF-F342-BD95-B8B933EDC0C8}" srcOrd="0" destOrd="0" presId="urn:microsoft.com/office/officeart/2005/8/layout/hierarchy2"/>
    <dgm:cxn modelId="{1114132F-8EA7-9544-B06E-4D9B50F3ECB4}" type="presParOf" srcId="{F9FA2628-3941-D049-93C8-D261974FCBC5}" destId="{C4481E76-BE23-A240-BF92-ED1B27375D37}" srcOrd="1" destOrd="0" presId="urn:microsoft.com/office/officeart/2005/8/layout/hierarchy2"/>
    <dgm:cxn modelId="{311529F9-09AD-C849-A857-0B87399C4E0A}" type="presParOf" srcId="{C4481E76-BE23-A240-BF92-ED1B27375D37}" destId="{F4D66D51-2D5E-C14E-927C-DA03E41C7DBB}" srcOrd="0" destOrd="0" presId="urn:microsoft.com/office/officeart/2005/8/layout/hierarchy2"/>
    <dgm:cxn modelId="{D966F8A3-E3B3-7F4D-9016-D72B35EC32E4}" type="presParOf" srcId="{F4D66D51-2D5E-C14E-927C-DA03E41C7DBB}" destId="{15519F4A-1A8E-734A-A6E3-B9F4DE1635EB}" srcOrd="0" destOrd="0" presId="urn:microsoft.com/office/officeart/2005/8/layout/hierarchy2"/>
    <dgm:cxn modelId="{1ACF137B-2526-354D-AFF4-16D7549D7E08}" type="presParOf" srcId="{C4481E76-BE23-A240-BF92-ED1B27375D37}" destId="{B879045D-5A76-3642-80A2-9C13F127D07B}" srcOrd="1" destOrd="0" presId="urn:microsoft.com/office/officeart/2005/8/layout/hierarchy2"/>
    <dgm:cxn modelId="{0CC0407C-7021-5242-9F20-DA00A4EAFE2E}" type="presParOf" srcId="{B879045D-5A76-3642-80A2-9C13F127D07B}" destId="{5164BC85-46D3-404B-95F1-F3B3E90F4511}" srcOrd="0" destOrd="0" presId="urn:microsoft.com/office/officeart/2005/8/layout/hierarchy2"/>
    <dgm:cxn modelId="{E5F198C1-7781-374D-9552-67A2B91EF1D4}" type="presParOf" srcId="{B879045D-5A76-3642-80A2-9C13F127D07B}" destId="{D0E0F127-D851-3F41-9606-3E7EB11A8C1B}" srcOrd="1" destOrd="0" presId="urn:microsoft.com/office/officeart/2005/8/layout/hierarchy2"/>
    <dgm:cxn modelId="{B759E9F8-DFFD-5B46-8FE7-389BACCCC4F1}" type="presParOf" srcId="{C4481E76-BE23-A240-BF92-ED1B27375D37}" destId="{38DC0AC4-1AFF-B94D-B65C-52D4B3392B31}" srcOrd="2" destOrd="0" presId="urn:microsoft.com/office/officeart/2005/8/layout/hierarchy2"/>
    <dgm:cxn modelId="{18B7F8F9-9CCE-DC42-96C4-5F488FBB287E}" type="presParOf" srcId="{38DC0AC4-1AFF-B94D-B65C-52D4B3392B31}" destId="{7718AA6A-3133-4E45-A359-A9A1DB30490B}" srcOrd="0" destOrd="0" presId="urn:microsoft.com/office/officeart/2005/8/layout/hierarchy2"/>
    <dgm:cxn modelId="{0138FF0E-BC60-E545-862C-EA1F0B8DFB65}" type="presParOf" srcId="{C4481E76-BE23-A240-BF92-ED1B27375D37}" destId="{8FE28318-40E5-684D-8AA6-EE11B716EDED}" srcOrd="3" destOrd="0" presId="urn:microsoft.com/office/officeart/2005/8/layout/hierarchy2"/>
    <dgm:cxn modelId="{A0B2FE59-F962-1B48-B9CD-5132D08161F9}" type="presParOf" srcId="{8FE28318-40E5-684D-8AA6-EE11B716EDED}" destId="{9570E7A2-C1CC-BD45-95B7-5038A99163DD}" srcOrd="0" destOrd="0" presId="urn:microsoft.com/office/officeart/2005/8/layout/hierarchy2"/>
    <dgm:cxn modelId="{CFEAAED5-6E54-3A43-A8E5-7B9C047C8C86}" type="presParOf" srcId="{8FE28318-40E5-684D-8AA6-EE11B716EDED}" destId="{086A7D86-D0CF-D64B-948F-EE8AD7552524}" srcOrd="1" destOrd="0" presId="urn:microsoft.com/office/officeart/2005/8/layout/hierarchy2"/>
    <dgm:cxn modelId="{F6F87867-36D3-4247-A242-33EDB25E3A93}" type="presParOf" srcId="{086A7D86-D0CF-D64B-948F-EE8AD7552524}" destId="{8B6548A1-B1D6-C449-BBBB-23EE6794D48C}" srcOrd="0" destOrd="0" presId="urn:microsoft.com/office/officeart/2005/8/layout/hierarchy2"/>
    <dgm:cxn modelId="{170D908C-0359-1A48-8441-F201B80AEF83}" type="presParOf" srcId="{8B6548A1-B1D6-C449-BBBB-23EE6794D48C}" destId="{11F494EF-73D9-F94C-B10E-8DD097A7316D}" srcOrd="0" destOrd="0" presId="urn:microsoft.com/office/officeart/2005/8/layout/hierarchy2"/>
    <dgm:cxn modelId="{D2583A73-8AFA-234D-87AE-DECB0278D05B}" type="presParOf" srcId="{086A7D86-D0CF-D64B-948F-EE8AD7552524}" destId="{908BBF1F-97AA-7741-93BA-849F7E622F3A}" srcOrd="1" destOrd="0" presId="urn:microsoft.com/office/officeart/2005/8/layout/hierarchy2"/>
    <dgm:cxn modelId="{7B162EC3-F3AD-C546-BD18-6B32FB3896FE}" type="presParOf" srcId="{908BBF1F-97AA-7741-93BA-849F7E622F3A}" destId="{FE1A183D-0BBE-8047-9558-CF27BEC9DE6E}" srcOrd="0" destOrd="0" presId="urn:microsoft.com/office/officeart/2005/8/layout/hierarchy2"/>
    <dgm:cxn modelId="{D145DC04-9DD5-AE48-AAB0-7F8F54025387}" type="presParOf" srcId="{908BBF1F-97AA-7741-93BA-849F7E622F3A}" destId="{2B386C44-50D6-0041-AA3B-2D3D712BE4FB}" srcOrd="1" destOrd="0" presId="urn:microsoft.com/office/officeart/2005/8/layout/hierarchy2"/>
    <dgm:cxn modelId="{DB3D784B-E2EB-6241-B8F4-EFDBADCA4CA7}" type="presParOf" srcId="{086A7D86-D0CF-D64B-948F-EE8AD7552524}" destId="{8FF79DFF-9B39-2440-9ACF-FC504989077D}" srcOrd="2" destOrd="0" presId="urn:microsoft.com/office/officeart/2005/8/layout/hierarchy2"/>
    <dgm:cxn modelId="{AD8D2142-7DE7-4C42-8B9F-E04AB9F62A68}" type="presParOf" srcId="{8FF79DFF-9B39-2440-9ACF-FC504989077D}" destId="{9BA90B65-FE04-B14E-AFC2-D64E6CD4653B}" srcOrd="0" destOrd="0" presId="urn:microsoft.com/office/officeart/2005/8/layout/hierarchy2"/>
    <dgm:cxn modelId="{5D05AD7E-1F61-9B4B-8DD4-37FCCEDE83B5}" type="presParOf" srcId="{086A7D86-D0CF-D64B-948F-EE8AD7552524}" destId="{9C6AF9B0-5DFC-2D48-ACBC-2703DC7A5119}" srcOrd="3" destOrd="0" presId="urn:microsoft.com/office/officeart/2005/8/layout/hierarchy2"/>
    <dgm:cxn modelId="{68B134BE-9B5A-A54A-B863-8D223EA33648}" type="presParOf" srcId="{9C6AF9B0-5DFC-2D48-ACBC-2703DC7A5119}" destId="{1921CA2B-7A64-D841-A891-91D680890E6B}" srcOrd="0" destOrd="0" presId="urn:microsoft.com/office/officeart/2005/8/layout/hierarchy2"/>
    <dgm:cxn modelId="{246CEF22-29EA-1048-A6E1-48D6FFCF27AF}" type="presParOf" srcId="{9C6AF9B0-5DFC-2D48-ACBC-2703DC7A5119}" destId="{5A740C22-2582-3544-8374-42599BB0CCBB}" srcOrd="1" destOrd="0" presId="urn:microsoft.com/office/officeart/2005/8/layout/hierarchy2"/>
    <dgm:cxn modelId="{27B7AAEF-3B35-7545-8FCB-871A1C25B5BC}" type="presParOf" srcId="{086A7D86-D0CF-D64B-948F-EE8AD7552524}" destId="{2F38015A-815F-0D4E-9237-9D750950C46B}" srcOrd="4" destOrd="0" presId="urn:microsoft.com/office/officeart/2005/8/layout/hierarchy2"/>
    <dgm:cxn modelId="{91B14007-0B7A-1C48-BF06-0A80E2163B50}" type="presParOf" srcId="{2F38015A-815F-0D4E-9237-9D750950C46B}" destId="{36821FC0-FB0F-6640-9E1D-1A136BB0EB15}" srcOrd="0" destOrd="0" presId="urn:microsoft.com/office/officeart/2005/8/layout/hierarchy2"/>
    <dgm:cxn modelId="{5FD34C08-9F71-9D46-AF8E-3029B6558029}" type="presParOf" srcId="{086A7D86-D0CF-D64B-948F-EE8AD7552524}" destId="{729ECD7D-377D-C84B-B1A8-B5017CDC7CD1}" srcOrd="5" destOrd="0" presId="urn:microsoft.com/office/officeart/2005/8/layout/hierarchy2"/>
    <dgm:cxn modelId="{C96A58BC-BB20-E14D-8148-2F9427B96DC5}" type="presParOf" srcId="{729ECD7D-377D-C84B-B1A8-B5017CDC7CD1}" destId="{8E7285C7-A54E-6C40-9A53-C25342BE29DE}" srcOrd="0" destOrd="0" presId="urn:microsoft.com/office/officeart/2005/8/layout/hierarchy2"/>
    <dgm:cxn modelId="{E59CFF83-894B-074D-B2AC-109EA339C615}" type="presParOf" srcId="{729ECD7D-377D-C84B-B1A8-B5017CDC7CD1}" destId="{8708D3D1-590D-FB42-8B86-2D49672855AD}" srcOrd="1" destOrd="0" presId="urn:microsoft.com/office/officeart/2005/8/layout/hierarchy2"/>
    <dgm:cxn modelId="{D4FE195F-BD29-E446-BAF2-72EBFC42D951}" type="presParOf" srcId="{086A7D86-D0CF-D64B-948F-EE8AD7552524}" destId="{235ADA15-EE18-EB43-B648-9CA99FA9FB06}" srcOrd="6" destOrd="0" presId="urn:microsoft.com/office/officeart/2005/8/layout/hierarchy2"/>
    <dgm:cxn modelId="{7F8DA8F3-3E39-5A47-9689-57B69808D578}" type="presParOf" srcId="{235ADA15-EE18-EB43-B648-9CA99FA9FB06}" destId="{A2125919-BC2A-FF46-9F50-B2C0EBC00FD6}" srcOrd="0" destOrd="0" presId="urn:microsoft.com/office/officeart/2005/8/layout/hierarchy2"/>
    <dgm:cxn modelId="{7DDE3BA8-93CD-D548-BDF4-160EF64AAE62}" type="presParOf" srcId="{086A7D86-D0CF-D64B-948F-EE8AD7552524}" destId="{EB106285-EFD9-774E-9B7C-F633ADDD44E2}" srcOrd="7" destOrd="0" presId="urn:microsoft.com/office/officeart/2005/8/layout/hierarchy2"/>
    <dgm:cxn modelId="{7A6ED59C-2638-DA4B-85A5-005B8D1DE29C}" type="presParOf" srcId="{EB106285-EFD9-774E-9B7C-F633ADDD44E2}" destId="{A30AFFBB-F88B-7344-ACCA-D0FA1536A25D}" srcOrd="0" destOrd="0" presId="urn:microsoft.com/office/officeart/2005/8/layout/hierarchy2"/>
    <dgm:cxn modelId="{58BA8600-0BAD-1044-9ABD-F43C68B10645}" type="presParOf" srcId="{EB106285-EFD9-774E-9B7C-F633ADDD44E2}" destId="{AB0C9CD6-B289-B54E-8EDE-4DA9A33CCAB6}" srcOrd="1" destOrd="0" presId="urn:microsoft.com/office/officeart/2005/8/layout/hierarchy2"/>
    <dgm:cxn modelId="{8450A83F-F7A7-1442-A92F-CA135BC801DD}" type="presParOf" srcId="{086A7D86-D0CF-D64B-948F-EE8AD7552524}" destId="{48749919-F917-CA4C-AA22-BF24E013B5FD}" srcOrd="8" destOrd="0" presId="urn:microsoft.com/office/officeart/2005/8/layout/hierarchy2"/>
    <dgm:cxn modelId="{413C0385-EF05-144A-85A6-2202CFE19CA6}" type="presParOf" srcId="{48749919-F917-CA4C-AA22-BF24E013B5FD}" destId="{C4D52657-DFC6-3A41-90BC-5751232FE6DC}" srcOrd="0" destOrd="0" presId="urn:microsoft.com/office/officeart/2005/8/layout/hierarchy2"/>
    <dgm:cxn modelId="{A681CD90-3B75-8D4E-BB92-D625CE43ACB6}" type="presParOf" srcId="{086A7D86-D0CF-D64B-948F-EE8AD7552524}" destId="{D81D9660-4C54-244D-A666-E313565E9F68}" srcOrd="9" destOrd="0" presId="urn:microsoft.com/office/officeart/2005/8/layout/hierarchy2"/>
    <dgm:cxn modelId="{00807570-4D8B-FF4B-B9DB-9C2C98027805}" type="presParOf" srcId="{D81D9660-4C54-244D-A666-E313565E9F68}" destId="{C0C26741-B0E0-4F45-8A01-6E9FAE508241}" srcOrd="0" destOrd="0" presId="urn:microsoft.com/office/officeart/2005/8/layout/hierarchy2"/>
    <dgm:cxn modelId="{792C04D0-30DB-9748-8BBE-5F910BF558BB}" type="presParOf" srcId="{D81D9660-4C54-244D-A666-E313565E9F68}" destId="{76353E52-1D3F-E542-9AA4-81C093FEF622}" srcOrd="1" destOrd="0" presId="urn:microsoft.com/office/officeart/2005/8/layout/hierarchy2"/>
    <dgm:cxn modelId="{1A7983AE-7811-C646-990E-5AD53BB1D670}" type="presParOf" srcId="{C4481E76-BE23-A240-BF92-ED1B27375D37}" destId="{CD2C524A-4DAD-F245-A38D-6C6D3AA238C1}" srcOrd="4" destOrd="0" presId="urn:microsoft.com/office/officeart/2005/8/layout/hierarchy2"/>
    <dgm:cxn modelId="{A8CB9A67-DE80-3C46-85CF-FBF515278802}" type="presParOf" srcId="{CD2C524A-4DAD-F245-A38D-6C6D3AA238C1}" destId="{7D3129FC-D306-4443-84BA-86FFF18C3814}" srcOrd="0" destOrd="0" presId="urn:microsoft.com/office/officeart/2005/8/layout/hierarchy2"/>
    <dgm:cxn modelId="{4AF28CAB-498F-4B4C-BDBB-A5DE759B1568}" type="presParOf" srcId="{C4481E76-BE23-A240-BF92-ED1B27375D37}" destId="{86ED5A00-07F4-254D-8D02-2DB3EC9AC4CA}" srcOrd="5" destOrd="0" presId="urn:microsoft.com/office/officeart/2005/8/layout/hierarchy2"/>
    <dgm:cxn modelId="{A45DBDD1-AE33-D94C-80F8-49AB1B0076AC}" type="presParOf" srcId="{86ED5A00-07F4-254D-8D02-2DB3EC9AC4CA}" destId="{CC4722F7-9EDD-2946-9A3D-F8F03BFE11E8}" srcOrd="0" destOrd="0" presId="urn:microsoft.com/office/officeart/2005/8/layout/hierarchy2"/>
    <dgm:cxn modelId="{332BE1B3-C5C4-A044-A929-8A3EECC75D53}" type="presParOf" srcId="{86ED5A00-07F4-254D-8D02-2DB3EC9AC4CA}" destId="{3F52144D-6443-BF44-9220-D02F7D73863A}" srcOrd="1" destOrd="0" presId="urn:microsoft.com/office/officeart/2005/8/layout/hierarchy2"/>
    <dgm:cxn modelId="{5C8516AC-01B4-2443-88A1-1C709A0B9EDC}" type="presParOf" srcId="{7A2A747E-CBED-F44D-90EF-97FA274B5453}" destId="{EBC14B2A-3FED-E747-92ED-F263DC77FC78}" srcOrd="6" destOrd="0" presId="urn:microsoft.com/office/officeart/2005/8/layout/hierarchy2"/>
    <dgm:cxn modelId="{9F8ABBF6-D12D-0543-B51F-396D7FF29CF2}" type="presParOf" srcId="{EBC14B2A-3FED-E747-92ED-F263DC77FC78}" destId="{AF5B0CBF-80A1-1E42-9A00-F78E54384203}" srcOrd="0" destOrd="0" presId="urn:microsoft.com/office/officeart/2005/8/layout/hierarchy2"/>
    <dgm:cxn modelId="{80977552-7E64-EF45-A712-E4F7CCB7EC5C}" type="presParOf" srcId="{7A2A747E-CBED-F44D-90EF-97FA274B5453}" destId="{EDF3F59C-BB64-EB48-94E2-3D7986486D1C}" srcOrd="7" destOrd="0" presId="urn:microsoft.com/office/officeart/2005/8/layout/hierarchy2"/>
    <dgm:cxn modelId="{4723072E-08D1-A945-AA92-B71E36768866}" type="presParOf" srcId="{EDF3F59C-BB64-EB48-94E2-3D7986486D1C}" destId="{C1BA6E59-156E-8B4E-8520-E32C53EE25AE}" srcOrd="0" destOrd="0" presId="urn:microsoft.com/office/officeart/2005/8/layout/hierarchy2"/>
    <dgm:cxn modelId="{3185CA94-3CED-EC4C-B1EA-71148B989A9C}" type="presParOf" srcId="{EDF3F59C-BB64-EB48-94E2-3D7986486D1C}" destId="{6FF332C1-D83A-F04E-816E-B82E4DD81477}" srcOrd="1" destOrd="0" presId="urn:microsoft.com/office/officeart/2005/8/layout/hierarchy2"/>
    <dgm:cxn modelId="{C6FB8F0D-8340-1249-AEFB-5890836DB83B}" type="presParOf" srcId="{7A2A747E-CBED-F44D-90EF-97FA274B5453}" destId="{5DCBD131-51E4-0944-8D65-FB9C917648E4}" srcOrd="8" destOrd="0" presId="urn:microsoft.com/office/officeart/2005/8/layout/hierarchy2"/>
    <dgm:cxn modelId="{7458565B-E4F6-304B-9C76-5C2EA9EB54B4}" type="presParOf" srcId="{5DCBD131-51E4-0944-8D65-FB9C917648E4}" destId="{89F364F5-2BE7-B442-BC2A-AD90D6FC3CF2}" srcOrd="0" destOrd="0" presId="urn:microsoft.com/office/officeart/2005/8/layout/hierarchy2"/>
    <dgm:cxn modelId="{85609C9B-D0E5-FA4E-8015-AD7C6FA25860}" type="presParOf" srcId="{7A2A747E-CBED-F44D-90EF-97FA274B5453}" destId="{C51E4001-D1E3-FB4E-94F7-77335E30CAC2}" srcOrd="9" destOrd="0" presId="urn:microsoft.com/office/officeart/2005/8/layout/hierarchy2"/>
    <dgm:cxn modelId="{BDEA122B-13C6-9A44-BCD7-866987285E02}" type="presParOf" srcId="{C51E4001-D1E3-FB4E-94F7-77335E30CAC2}" destId="{FE19B782-99A3-774B-B5A2-EA2B68AB7389}" srcOrd="0" destOrd="0" presId="urn:microsoft.com/office/officeart/2005/8/layout/hierarchy2"/>
    <dgm:cxn modelId="{976B338E-09DC-514D-AF0E-2DDC705F8033}" type="presParOf" srcId="{C51E4001-D1E3-FB4E-94F7-77335E30CAC2}" destId="{3A4B687C-EF69-0449-989B-3374209F7B1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277B8-F93A-DC45-9DC8-104720222ADB}">
      <dsp:nvSpPr>
        <dsp:cNvPr id="0" name=""/>
        <dsp:cNvSpPr/>
      </dsp:nvSpPr>
      <dsp:spPr>
        <a:xfrm>
          <a:off x="6487337" y="0"/>
          <a:ext cx="2777235" cy="59896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AU" sz="2000" kern="1200" dirty="0" smtClean="0"/>
            <a:t>POST-ADMISSION</a:t>
          </a:r>
          <a:endParaRPr lang="en-AU" sz="2000" kern="1200" dirty="0"/>
        </a:p>
      </dsp:txBody>
      <dsp:txXfrm>
        <a:off x="6487337" y="0"/>
        <a:ext cx="2777235" cy="1796891"/>
      </dsp:txXfrm>
    </dsp:sp>
    <dsp:sp modelId="{1F947BB0-4B59-2847-B442-B956738DC4B2}">
      <dsp:nvSpPr>
        <dsp:cNvPr id="0" name=""/>
        <dsp:cNvSpPr/>
      </dsp:nvSpPr>
      <dsp:spPr>
        <a:xfrm>
          <a:off x="2930979" y="0"/>
          <a:ext cx="2777235" cy="59896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AU" sz="2000" kern="1200" dirty="0" smtClean="0"/>
            <a:t>PRACTICAL </a:t>
          </a:r>
          <a:endParaRPr lang="en-AU" sz="2000" kern="1200" dirty="0"/>
        </a:p>
      </dsp:txBody>
      <dsp:txXfrm>
        <a:off x="2930979" y="0"/>
        <a:ext cx="2777235" cy="1796891"/>
      </dsp:txXfrm>
    </dsp:sp>
    <dsp:sp modelId="{DE376261-98E3-B048-9921-0692DA383648}">
      <dsp:nvSpPr>
        <dsp:cNvPr id="0" name=""/>
        <dsp:cNvSpPr/>
      </dsp:nvSpPr>
      <dsp:spPr>
        <a:xfrm>
          <a:off x="0" y="0"/>
          <a:ext cx="2777235" cy="59896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AU" sz="2000" kern="1200" dirty="0" smtClean="0"/>
            <a:t>ACADEMIC</a:t>
          </a:r>
          <a:endParaRPr lang="en-AU" sz="2000" kern="1200" dirty="0"/>
        </a:p>
      </dsp:txBody>
      <dsp:txXfrm>
        <a:off x="0" y="0"/>
        <a:ext cx="2777235" cy="1796891"/>
      </dsp:txXfrm>
    </dsp:sp>
    <dsp:sp modelId="{B6E53C8E-BEB4-8A4F-897F-E971722DA345}">
      <dsp:nvSpPr>
        <dsp:cNvPr id="0" name=""/>
        <dsp:cNvSpPr/>
      </dsp:nvSpPr>
      <dsp:spPr>
        <a:xfrm>
          <a:off x="234465" y="3191470"/>
          <a:ext cx="2328003" cy="11640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AU" sz="2000" kern="1200" dirty="0" smtClean="0"/>
            <a:t>LLB or JD</a:t>
          </a:r>
          <a:endParaRPr lang="en-AU" sz="2000" kern="1200" dirty="0"/>
        </a:p>
      </dsp:txBody>
      <dsp:txXfrm>
        <a:off x="268557" y="3225562"/>
        <a:ext cx="2259819" cy="1095817"/>
      </dsp:txXfrm>
    </dsp:sp>
    <dsp:sp modelId="{A37EA90C-51C2-A84E-BA5C-E92D4FB22C91}">
      <dsp:nvSpPr>
        <dsp:cNvPr id="0" name=""/>
        <dsp:cNvSpPr/>
      </dsp:nvSpPr>
      <dsp:spPr>
        <a:xfrm rot="74244">
          <a:off x="2562398" y="3762511"/>
          <a:ext cx="604770" cy="34980"/>
        </a:xfrm>
        <a:custGeom>
          <a:avLst/>
          <a:gdLst/>
          <a:ahLst/>
          <a:cxnLst/>
          <a:rect l="0" t="0" r="0" b="0"/>
          <a:pathLst>
            <a:path>
              <a:moveTo>
                <a:pt x="0" y="17490"/>
              </a:moveTo>
              <a:lnTo>
                <a:pt x="604770" y="1749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AU" sz="2000" kern="1200"/>
        </a:p>
      </dsp:txBody>
      <dsp:txXfrm>
        <a:off x="2849664" y="3764882"/>
        <a:ext cx="30238" cy="30238"/>
      </dsp:txXfrm>
    </dsp:sp>
    <dsp:sp modelId="{4CA02256-EEEC-234E-B97E-C4898E49DE46}">
      <dsp:nvSpPr>
        <dsp:cNvPr id="0" name=""/>
        <dsp:cNvSpPr/>
      </dsp:nvSpPr>
      <dsp:spPr>
        <a:xfrm>
          <a:off x="3167098" y="3204530"/>
          <a:ext cx="2328003" cy="11640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AU" sz="2000" kern="1200" dirty="0" smtClean="0"/>
            <a:t>PLT or TRAINEESHIP</a:t>
          </a:r>
          <a:endParaRPr lang="en-AU" sz="2000" kern="1200" dirty="0"/>
        </a:p>
      </dsp:txBody>
      <dsp:txXfrm>
        <a:off x="3201190" y="3238622"/>
        <a:ext cx="2259819" cy="1095817"/>
      </dsp:txXfrm>
    </dsp:sp>
    <dsp:sp modelId="{97CB2DAB-2920-0447-9B5E-E2880A1C0BF6}">
      <dsp:nvSpPr>
        <dsp:cNvPr id="0" name=""/>
        <dsp:cNvSpPr/>
      </dsp:nvSpPr>
      <dsp:spPr>
        <a:xfrm rot="19891170">
          <a:off x="5408514" y="3427860"/>
          <a:ext cx="1430947" cy="34980"/>
        </a:xfrm>
        <a:custGeom>
          <a:avLst/>
          <a:gdLst/>
          <a:ahLst/>
          <a:cxnLst/>
          <a:rect l="0" t="0" r="0" b="0"/>
          <a:pathLst>
            <a:path>
              <a:moveTo>
                <a:pt x="0" y="17490"/>
              </a:moveTo>
              <a:lnTo>
                <a:pt x="1430947" y="1749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AU" sz="2000" kern="1200"/>
        </a:p>
      </dsp:txBody>
      <dsp:txXfrm>
        <a:off x="6088214" y="3409577"/>
        <a:ext cx="71547" cy="71547"/>
      </dsp:txXfrm>
    </dsp:sp>
    <dsp:sp modelId="{562C9526-DAA2-F44C-BA4E-55DE4CFCCD61}">
      <dsp:nvSpPr>
        <dsp:cNvPr id="0" name=""/>
        <dsp:cNvSpPr/>
      </dsp:nvSpPr>
      <dsp:spPr>
        <a:xfrm>
          <a:off x="6752875" y="2522169"/>
          <a:ext cx="2328003" cy="11640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AU" sz="2000" kern="1200" dirty="0" smtClean="0"/>
            <a:t>CONTINUING PROFESSIONAL DEVELOPMENT</a:t>
          </a:r>
          <a:endParaRPr lang="en-AU" sz="2000" kern="1200" dirty="0"/>
        </a:p>
      </dsp:txBody>
      <dsp:txXfrm>
        <a:off x="6786967" y="2556261"/>
        <a:ext cx="2259819" cy="1095817"/>
      </dsp:txXfrm>
    </dsp:sp>
    <dsp:sp modelId="{E6687F30-2FCE-EE4F-83EB-3D96F2A000F4}">
      <dsp:nvSpPr>
        <dsp:cNvPr id="0" name=""/>
        <dsp:cNvSpPr/>
      </dsp:nvSpPr>
      <dsp:spPr>
        <a:xfrm rot="1653193">
          <a:off x="5414649" y="4097161"/>
          <a:ext cx="1418677" cy="34980"/>
        </a:xfrm>
        <a:custGeom>
          <a:avLst/>
          <a:gdLst/>
          <a:ahLst/>
          <a:cxnLst/>
          <a:rect l="0" t="0" r="0" b="0"/>
          <a:pathLst>
            <a:path>
              <a:moveTo>
                <a:pt x="0" y="17490"/>
              </a:moveTo>
              <a:lnTo>
                <a:pt x="1418677" y="1749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AU" sz="2000" kern="1200"/>
        </a:p>
      </dsp:txBody>
      <dsp:txXfrm>
        <a:off x="6088521" y="4079184"/>
        <a:ext cx="70933" cy="70933"/>
      </dsp:txXfrm>
    </dsp:sp>
    <dsp:sp modelId="{7BF51B14-A06E-2847-997A-BEBCA58AE579}">
      <dsp:nvSpPr>
        <dsp:cNvPr id="0" name=""/>
        <dsp:cNvSpPr/>
      </dsp:nvSpPr>
      <dsp:spPr>
        <a:xfrm>
          <a:off x="6752875" y="3860771"/>
          <a:ext cx="2328003" cy="11640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AU" sz="2000" kern="1200" dirty="0" smtClean="0"/>
            <a:t>POSTGRADUATE STUDY</a:t>
          </a:r>
          <a:endParaRPr lang="en-AU" sz="2000" kern="1200" dirty="0"/>
        </a:p>
      </dsp:txBody>
      <dsp:txXfrm>
        <a:off x="6786967" y="3894863"/>
        <a:ext cx="2259819" cy="1095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D900-1E79-3C4C-B744-C4B6259C68FC}">
      <dsp:nvSpPr>
        <dsp:cNvPr id="0" name=""/>
        <dsp:cNvSpPr/>
      </dsp:nvSpPr>
      <dsp:spPr>
        <a:xfrm>
          <a:off x="7480214" y="218070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b="1" kern="1200" dirty="0"/>
            <a:t>MASTERS DEGREE</a:t>
          </a:r>
        </a:p>
      </dsp:txBody>
      <dsp:txXfrm>
        <a:off x="7506273" y="2206763"/>
        <a:ext cx="1727316" cy="837599"/>
      </dsp:txXfrm>
    </dsp:sp>
    <dsp:sp modelId="{B0400613-90D2-2B4B-A5BC-22C62FE54BDC}">
      <dsp:nvSpPr>
        <dsp:cNvPr id="0" name=""/>
        <dsp:cNvSpPr/>
      </dsp:nvSpPr>
      <dsp:spPr>
        <a:xfrm rot="15049260">
          <a:off x="6041025" y="1587139"/>
          <a:ext cx="2166603" cy="30498"/>
        </a:xfrm>
        <a:custGeom>
          <a:avLst/>
          <a:gdLst/>
          <a:ahLst/>
          <a:cxnLst/>
          <a:rect l="0" t="0" r="0" b="0"/>
          <a:pathLst>
            <a:path>
              <a:moveTo>
                <a:pt x="0" y="15249"/>
              </a:moveTo>
              <a:lnTo>
                <a:pt x="2166603"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AU" sz="700" kern="1200"/>
        </a:p>
      </dsp:txBody>
      <dsp:txXfrm rot="10800000">
        <a:off x="7070162" y="1548223"/>
        <a:ext cx="108330" cy="108330"/>
      </dsp:txXfrm>
    </dsp:sp>
    <dsp:sp modelId="{99AE3938-93E1-F742-A127-D6BFFA917C17}">
      <dsp:nvSpPr>
        <dsp:cNvPr id="0" name=""/>
        <dsp:cNvSpPr/>
      </dsp:nvSpPr>
      <dsp:spPr>
        <a:xfrm>
          <a:off x="4989005" y="134355"/>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5015064" y="160414"/>
        <a:ext cx="1727316" cy="837599"/>
      </dsp:txXfrm>
    </dsp:sp>
    <dsp:sp modelId="{B6F44C39-6BD4-7345-835E-A7BC0F55F327}">
      <dsp:nvSpPr>
        <dsp:cNvPr id="0" name=""/>
        <dsp:cNvSpPr/>
      </dsp:nvSpPr>
      <dsp:spPr>
        <a:xfrm rot="14110531">
          <a:off x="6501128" y="2098727"/>
          <a:ext cx="1246398" cy="30498"/>
        </a:xfrm>
        <a:custGeom>
          <a:avLst/>
          <a:gdLst/>
          <a:ahLst/>
          <a:cxnLst/>
          <a:rect l="0" t="0" r="0" b="0"/>
          <a:pathLst>
            <a:path>
              <a:moveTo>
                <a:pt x="0" y="15249"/>
              </a:moveTo>
              <a:lnTo>
                <a:pt x="1246398"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7093167" y="2082816"/>
        <a:ext cx="62319" cy="62319"/>
      </dsp:txXfrm>
    </dsp:sp>
    <dsp:sp modelId="{70697272-62A2-7944-9ED6-75D6CDA97B3E}">
      <dsp:nvSpPr>
        <dsp:cNvPr id="0" name=""/>
        <dsp:cNvSpPr/>
      </dsp:nvSpPr>
      <dsp:spPr>
        <a:xfrm>
          <a:off x="4989005" y="115752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5015064" y="1183588"/>
        <a:ext cx="1727316" cy="837599"/>
      </dsp:txXfrm>
    </dsp:sp>
    <dsp:sp modelId="{284F5A03-88D0-3948-AF19-6341BDC58902}">
      <dsp:nvSpPr>
        <dsp:cNvPr id="0" name=""/>
        <dsp:cNvSpPr/>
      </dsp:nvSpPr>
      <dsp:spPr>
        <a:xfrm rot="10800000">
          <a:off x="6768440" y="2610314"/>
          <a:ext cx="711773" cy="30498"/>
        </a:xfrm>
        <a:custGeom>
          <a:avLst/>
          <a:gdLst/>
          <a:ahLst/>
          <a:cxnLst/>
          <a:rect l="0" t="0" r="0" b="0"/>
          <a:pathLst>
            <a:path>
              <a:moveTo>
                <a:pt x="0" y="15249"/>
              </a:moveTo>
              <a:lnTo>
                <a:pt x="711773"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7106533" y="2607769"/>
        <a:ext cx="35588" cy="35588"/>
      </dsp:txXfrm>
    </dsp:sp>
    <dsp:sp modelId="{D9079945-19BF-F342-BD95-B8B933EDC0C8}">
      <dsp:nvSpPr>
        <dsp:cNvPr id="0" name=""/>
        <dsp:cNvSpPr/>
      </dsp:nvSpPr>
      <dsp:spPr>
        <a:xfrm>
          <a:off x="4989005" y="218070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GRADUATE CERTIFICATE</a:t>
          </a:r>
        </a:p>
      </dsp:txBody>
      <dsp:txXfrm>
        <a:off x="5015064" y="2206763"/>
        <a:ext cx="1727316" cy="837599"/>
      </dsp:txXfrm>
    </dsp:sp>
    <dsp:sp modelId="{F4D66D51-2D5E-C14E-927C-DA03E41C7DBB}">
      <dsp:nvSpPr>
        <dsp:cNvPr id="0" name=""/>
        <dsp:cNvSpPr/>
      </dsp:nvSpPr>
      <dsp:spPr>
        <a:xfrm rot="14110531">
          <a:off x="4009919" y="2098727"/>
          <a:ext cx="1246398" cy="30498"/>
        </a:xfrm>
        <a:custGeom>
          <a:avLst/>
          <a:gdLst/>
          <a:ahLst/>
          <a:cxnLst/>
          <a:rect l="0" t="0" r="0" b="0"/>
          <a:pathLst>
            <a:path>
              <a:moveTo>
                <a:pt x="0" y="15249"/>
              </a:moveTo>
              <a:lnTo>
                <a:pt x="1246398"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4601959" y="2082816"/>
        <a:ext cx="62319" cy="62319"/>
      </dsp:txXfrm>
    </dsp:sp>
    <dsp:sp modelId="{5164BC85-46D3-404B-95F1-F3B3E90F4511}">
      <dsp:nvSpPr>
        <dsp:cNvPr id="0" name=""/>
        <dsp:cNvSpPr/>
      </dsp:nvSpPr>
      <dsp:spPr>
        <a:xfrm>
          <a:off x="2497797" y="115752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2523856" y="1183588"/>
        <a:ext cx="1727316" cy="837599"/>
      </dsp:txXfrm>
    </dsp:sp>
    <dsp:sp modelId="{38DC0AC4-1AFF-B94D-B65C-52D4B3392B31}">
      <dsp:nvSpPr>
        <dsp:cNvPr id="0" name=""/>
        <dsp:cNvSpPr/>
      </dsp:nvSpPr>
      <dsp:spPr>
        <a:xfrm rot="10800000">
          <a:off x="4277232" y="2610314"/>
          <a:ext cx="711773" cy="30498"/>
        </a:xfrm>
        <a:custGeom>
          <a:avLst/>
          <a:gdLst/>
          <a:ahLst/>
          <a:cxnLst/>
          <a:rect l="0" t="0" r="0" b="0"/>
          <a:pathLst>
            <a:path>
              <a:moveTo>
                <a:pt x="0" y="15249"/>
              </a:moveTo>
              <a:lnTo>
                <a:pt x="711773"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4615324" y="2607769"/>
        <a:ext cx="35588" cy="35588"/>
      </dsp:txXfrm>
    </dsp:sp>
    <dsp:sp modelId="{9570E7A2-C1CC-BD45-95B7-5038A99163DD}">
      <dsp:nvSpPr>
        <dsp:cNvPr id="0" name=""/>
        <dsp:cNvSpPr/>
      </dsp:nvSpPr>
      <dsp:spPr>
        <a:xfrm>
          <a:off x="2497797" y="218070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b="1" kern="1200" dirty="0">
              <a:solidFill>
                <a:schemeClr val="bg1"/>
              </a:solidFill>
            </a:rPr>
            <a:t>MICRO-CREDENTIAL</a:t>
          </a:r>
        </a:p>
      </dsp:txBody>
      <dsp:txXfrm>
        <a:off x="2523856" y="2206763"/>
        <a:ext cx="1727316" cy="837599"/>
      </dsp:txXfrm>
    </dsp:sp>
    <dsp:sp modelId="{8B6548A1-B1D6-C449-BBBB-23EE6794D48C}">
      <dsp:nvSpPr>
        <dsp:cNvPr id="0" name=""/>
        <dsp:cNvSpPr/>
      </dsp:nvSpPr>
      <dsp:spPr>
        <a:xfrm rot="15049260">
          <a:off x="1058608" y="1587139"/>
          <a:ext cx="2166603" cy="30498"/>
        </a:xfrm>
        <a:custGeom>
          <a:avLst/>
          <a:gdLst/>
          <a:ahLst/>
          <a:cxnLst/>
          <a:rect l="0" t="0" r="0" b="0"/>
          <a:pathLst>
            <a:path>
              <a:moveTo>
                <a:pt x="0" y="15249"/>
              </a:moveTo>
              <a:lnTo>
                <a:pt x="2166603"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AU" sz="700" kern="1200"/>
        </a:p>
      </dsp:txBody>
      <dsp:txXfrm rot="10800000">
        <a:off x="2087745" y="1548223"/>
        <a:ext cx="108330" cy="108330"/>
      </dsp:txXfrm>
    </dsp:sp>
    <dsp:sp modelId="{FE1A183D-0BBE-8047-9558-CF27BEC9DE6E}">
      <dsp:nvSpPr>
        <dsp:cNvPr id="0" name=""/>
        <dsp:cNvSpPr/>
      </dsp:nvSpPr>
      <dsp:spPr>
        <a:xfrm>
          <a:off x="6588" y="134355"/>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160414"/>
        <a:ext cx="1727316" cy="837599"/>
      </dsp:txXfrm>
    </dsp:sp>
    <dsp:sp modelId="{8FF79DFF-9B39-2440-9ACF-FC504989077D}">
      <dsp:nvSpPr>
        <dsp:cNvPr id="0" name=""/>
        <dsp:cNvSpPr/>
      </dsp:nvSpPr>
      <dsp:spPr>
        <a:xfrm rot="14110531">
          <a:off x="1518711" y="2098727"/>
          <a:ext cx="1246398" cy="30498"/>
        </a:xfrm>
        <a:custGeom>
          <a:avLst/>
          <a:gdLst/>
          <a:ahLst/>
          <a:cxnLst/>
          <a:rect l="0" t="0" r="0" b="0"/>
          <a:pathLst>
            <a:path>
              <a:moveTo>
                <a:pt x="0" y="15249"/>
              </a:moveTo>
              <a:lnTo>
                <a:pt x="1246398"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2110750" y="2082816"/>
        <a:ext cx="62319" cy="62319"/>
      </dsp:txXfrm>
    </dsp:sp>
    <dsp:sp modelId="{1921CA2B-7A64-D841-A891-91D680890E6B}">
      <dsp:nvSpPr>
        <dsp:cNvPr id="0" name=""/>
        <dsp:cNvSpPr/>
      </dsp:nvSpPr>
      <dsp:spPr>
        <a:xfrm>
          <a:off x="6588" y="115752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1183588"/>
        <a:ext cx="1727316" cy="837599"/>
      </dsp:txXfrm>
    </dsp:sp>
    <dsp:sp modelId="{2F38015A-815F-0D4E-9237-9D750950C46B}">
      <dsp:nvSpPr>
        <dsp:cNvPr id="0" name=""/>
        <dsp:cNvSpPr/>
      </dsp:nvSpPr>
      <dsp:spPr>
        <a:xfrm rot="10800000">
          <a:off x="1786023" y="2610314"/>
          <a:ext cx="711773" cy="30498"/>
        </a:xfrm>
        <a:custGeom>
          <a:avLst/>
          <a:gdLst/>
          <a:ahLst/>
          <a:cxnLst/>
          <a:rect l="0" t="0" r="0" b="0"/>
          <a:pathLst>
            <a:path>
              <a:moveTo>
                <a:pt x="0" y="15249"/>
              </a:moveTo>
              <a:lnTo>
                <a:pt x="711773"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2124116" y="2607769"/>
        <a:ext cx="35588" cy="35588"/>
      </dsp:txXfrm>
    </dsp:sp>
    <dsp:sp modelId="{8E7285C7-A54E-6C40-9A53-C25342BE29DE}">
      <dsp:nvSpPr>
        <dsp:cNvPr id="0" name=""/>
        <dsp:cNvSpPr/>
      </dsp:nvSpPr>
      <dsp:spPr>
        <a:xfrm>
          <a:off x="6588" y="218070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2206763"/>
        <a:ext cx="1727316" cy="837599"/>
      </dsp:txXfrm>
    </dsp:sp>
    <dsp:sp modelId="{235ADA15-EE18-EB43-B648-9CA99FA9FB06}">
      <dsp:nvSpPr>
        <dsp:cNvPr id="0" name=""/>
        <dsp:cNvSpPr/>
      </dsp:nvSpPr>
      <dsp:spPr>
        <a:xfrm rot="7489469">
          <a:off x="1518711" y="3121901"/>
          <a:ext cx="1246398" cy="30498"/>
        </a:xfrm>
        <a:custGeom>
          <a:avLst/>
          <a:gdLst/>
          <a:ahLst/>
          <a:cxnLst/>
          <a:rect l="0" t="0" r="0" b="0"/>
          <a:pathLst>
            <a:path>
              <a:moveTo>
                <a:pt x="0" y="15249"/>
              </a:moveTo>
              <a:lnTo>
                <a:pt x="1246398"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2110750" y="3105990"/>
        <a:ext cx="62319" cy="62319"/>
      </dsp:txXfrm>
    </dsp:sp>
    <dsp:sp modelId="{A30AFFBB-F88B-7344-ACCA-D0FA1536A25D}">
      <dsp:nvSpPr>
        <dsp:cNvPr id="0" name=""/>
        <dsp:cNvSpPr/>
      </dsp:nvSpPr>
      <dsp:spPr>
        <a:xfrm>
          <a:off x="6588" y="320387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3229938"/>
        <a:ext cx="1727316" cy="837599"/>
      </dsp:txXfrm>
    </dsp:sp>
    <dsp:sp modelId="{48749919-F917-CA4C-AA22-BF24E013B5FD}">
      <dsp:nvSpPr>
        <dsp:cNvPr id="0" name=""/>
        <dsp:cNvSpPr/>
      </dsp:nvSpPr>
      <dsp:spPr>
        <a:xfrm rot="6550740">
          <a:off x="1058608" y="3633489"/>
          <a:ext cx="2166603" cy="30498"/>
        </a:xfrm>
        <a:custGeom>
          <a:avLst/>
          <a:gdLst/>
          <a:ahLst/>
          <a:cxnLst/>
          <a:rect l="0" t="0" r="0" b="0"/>
          <a:pathLst>
            <a:path>
              <a:moveTo>
                <a:pt x="0" y="15249"/>
              </a:moveTo>
              <a:lnTo>
                <a:pt x="2166603"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AU" sz="700" kern="1200"/>
        </a:p>
      </dsp:txBody>
      <dsp:txXfrm rot="10800000">
        <a:off x="2087745" y="3594573"/>
        <a:ext cx="108330" cy="108330"/>
      </dsp:txXfrm>
    </dsp:sp>
    <dsp:sp modelId="{C0C26741-B0E0-4F45-8A01-6E9FAE508241}">
      <dsp:nvSpPr>
        <dsp:cNvPr id="0" name=""/>
        <dsp:cNvSpPr/>
      </dsp:nvSpPr>
      <dsp:spPr>
        <a:xfrm>
          <a:off x="6588" y="422705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4253113"/>
        <a:ext cx="1727316" cy="837599"/>
      </dsp:txXfrm>
    </dsp:sp>
    <dsp:sp modelId="{CD2C524A-4DAD-F245-A38D-6C6D3AA238C1}">
      <dsp:nvSpPr>
        <dsp:cNvPr id="0" name=""/>
        <dsp:cNvSpPr/>
      </dsp:nvSpPr>
      <dsp:spPr>
        <a:xfrm rot="7489469">
          <a:off x="4009919" y="3121901"/>
          <a:ext cx="1246398" cy="30498"/>
        </a:xfrm>
        <a:custGeom>
          <a:avLst/>
          <a:gdLst/>
          <a:ahLst/>
          <a:cxnLst/>
          <a:rect l="0" t="0" r="0" b="0"/>
          <a:pathLst>
            <a:path>
              <a:moveTo>
                <a:pt x="0" y="15249"/>
              </a:moveTo>
              <a:lnTo>
                <a:pt x="1246398"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4601959" y="3105990"/>
        <a:ext cx="62319" cy="62319"/>
      </dsp:txXfrm>
    </dsp:sp>
    <dsp:sp modelId="{CC4722F7-9EDD-2946-9A3D-F8F03BFE11E8}">
      <dsp:nvSpPr>
        <dsp:cNvPr id="0" name=""/>
        <dsp:cNvSpPr/>
      </dsp:nvSpPr>
      <dsp:spPr>
        <a:xfrm>
          <a:off x="2497797" y="320387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2523856" y="3229938"/>
        <a:ext cx="1727316" cy="837599"/>
      </dsp:txXfrm>
    </dsp:sp>
    <dsp:sp modelId="{EBC14B2A-3FED-E747-92ED-F263DC77FC78}">
      <dsp:nvSpPr>
        <dsp:cNvPr id="0" name=""/>
        <dsp:cNvSpPr/>
      </dsp:nvSpPr>
      <dsp:spPr>
        <a:xfrm rot="7489469">
          <a:off x="6501128" y="3121901"/>
          <a:ext cx="1246398" cy="30498"/>
        </a:xfrm>
        <a:custGeom>
          <a:avLst/>
          <a:gdLst/>
          <a:ahLst/>
          <a:cxnLst/>
          <a:rect l="0" t="0" r="0" b="0"/>
          <a:pathLst>
            <a:path>
              <a:moveTo>
                <a:pt x="0" y="15249"/>
              </a:moveTo>
              <a:lnTo>
                <a:pt x="1246398"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7093167" y="3105990"/>
        <a:ext cx="62319" cy="62319"/>
      </dsp:txXfrm>
    </dsp:sp>
    <dsp:sp modelId="{C1BA6E59-156E-8B4E-8520-E32C53EE25AE}">
      <dsp:nvSpPr>
        <dsp:cNvPr id="0" name=""/>
        <dsp:cNvSpPr/>
      </dsp:nvSpPr>
      <dsp:spPr>
        <a:xfrm>
          <a:off x="4989005" y="320387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5015064" y="3229938"/>
        <a:ext cx="1727316" cy="837599"/>
      </dsp:txXfrm>
    </dsp:sp>
    <dsp:sp modelId="{5DCBD131-51E4-0944-8D65-FB9C917648E4}">
      <dsp:nvSpPr>
        <dsp:cNvPr id="0" name=""/>
        <dsp:cNvSpPr/>
      </dsp:nvSpPr>
      <dsp:spPr>
        <a:xfrm rot="6550740">
          <a:off x="6041025" y="3633489"/>
          <a:ext cx="2166603" cy="30498"/>
        </a:xfrm>
        <a:custGeom>
          <a:avLst/>
          <a:gdLst/>
          <a:ahLst/>
          <a:cxnLst/>
          <a:rect l="0" t="0" r="0" b="0"/>
          <a:pathLst>
            <a:path>
              <a:moveTo>
                <a:pt x="0" y="15249"/>
              </a:moveTo>
              <a:lnTo>
                <a:pt x="2166603"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AU" sz="700" kern="1200"/>
        </a:p>
      </dsp:txBody>
      <dsp:txXfrm rot="10800000">
        <a:off x="7070162" y="3594573"/>
        <a:ext cx="108330" cy="108330"/>
      </dsp:txXfrm>
    </dsp:sp>
    <dsp:sp modelId="{FE19B782-99A3-774B-B5A2-EA2B68AB7389}">
      <dsp:nvSpPr>
        <dsp:cNvPr id="0" name=""/>
        <dsp:cNvSpPr/>
      </dsp:nvSpPr>
      <dsp:spPr>
        <a:xfrm>
          <a:off x="4989005" y="422705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5015064" y="4253113"/>
        <a:ext cx="1727316" cy="8375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D900-1E79-3C4C-B744-C4B6259C68FC}">
      <dsp:nvSpPr>
        <dsp:cNvPr id="0" name=""/>
        <dsp:cNvSpPr/>
      </dsp:nvSpPr>
      <dsp:spPr>
        <a:xfrm>
          <a:off x="7480214" y="218070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b="1" kern="1200" dirty="0"/>
            <a:t>MASTERS DEGREE</a:t>
          </a:r>
        </a:p>
      </dsp:txBody>
      <dsp:txXfrm>
        <a:off x="7506273" y="2206763"/>
        <a:ext cx="1727316" cy="837599"/>
      </dsp:txXfrm>
    </dsp:sp>
    <dsp:sp modelId="{B0400613-90D2-2B4B-A5BC-22C62FE54BDC}">
      <dsp:nvSpPr>
        <dsp:cNvPr id="0" name=""/>
        <dsp:cNvSpPr/>
      </dsp:nvSpPr>
      <dsp:spPr>
        <a:xfrm rot="15049260">
          <a:off x="6041025" y="1587139"/>
          <a:ext cx="2166603" cy="30498"/>
        </a:xfrm>
        <a:custGeom>
          <a:avLst/>
          <a:gdLst/>
          <a:ahLst/>
          <a:cxnLst/>
          <a:rect l="0" t="0" r="0" b="0"/>
          <a:pathLst>
            <a:path>
              <a:moveTo>
                <a:pt x="0" y="15249"/>
              </a:moveTo>
              <a:lnTo>
                <a:pt x="2166603"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AU" sz="700" kern="1200"/>
        </a:p>
      </dsp:txBody>
      <dsp:txXfrm rot="10800000">
        <a:off x="7070162" y="1548223"/>
        <a:ext cx="108330" cy="108330"/>
      </dsp:txXfrm>
    </dsp:sp>
    <dsp:sp modelId="{99AE3938-93E1-F742-A127-D6BFFA917C17}">
      <dsp:nvSpPr>
        <dsp:cNvPr id="0" name=""/>
        <dsp:cNvSpPr/>
      </dsp:nvSpPr>
      <dsp:spPr>
        <a:xfrm>
          <a:off x="4989005" y="134355"/>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5015064" y="160414"/>
        <a:ext cx="1727316" cy="837599"/>
      </dsp:txXfrm>
    </dsp:sp>
    <dsp:sp modelId="{B6F44C39-6BD4-7345-835E-A7BC0F55F327}">
      <dsp:nvSpPr>
        <dsp:cNvPr id="0" name=""/>
        <dsp:cNvSpPr/>
      </dsp:nvSpPr>
      <dsp:spPr>
        <a:xfrm rot="14110531">
          <a:off x="6501128" y="2098727"/>
          <a:ext cx="1246398" cy="30498"/>
        </a:xfrm>
        <a:custGeom>
          <a:avLst/>
          <a:gdLst/>
          <a:ahLst/>
          <a:cxnLst/>
          <a:rect l="0" t="0" r="0" b="0"/>
          <a:pathLst>
            <a:path>
              <a:moveTo>
                <a:pt x="0" y="15249"/>
              </a:moveTo>
              <a:lnTo>
                <a:pt x="1246398"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7093167" y="2082816"/>
        <a:ext cx="62319" cy="62319"/>
      </dsp:txXfrm>
    </dsp:sp>
    <dsp:sp modelId="{70697272-62A2-7944-9ED6-75D6CDA97B3E}">
      <dsp:nvSpPr>
        <dsp:cNvPr id="0" name=""/>
        <dsp:cNvSpPr/>
      </dsp:nvSpPr>
      <dsp:spPr>
        <a:xfrm>
          <a:off x="4989005" y="115752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5015064" y="1183588"/>
        <a:ext cx="1727316" cy="837599"/>
      </dsp:txXfrm>
    </dsp:sp>
    <dsp:sp modelId="{284F5A03-88D0-3948-AF19-6341BDC58902}">
      <dsp:nvSpPr>
        <dsp:cNvPr id="0" name=""/>
        <dsp:cNvSpPr/>
      </dsp:nvSpPr>
      <dsp:spPr>
        <a:xfrm rot="10800000">
          <a:off x="6768440" y="2610314"/>
          <a:ext cx="711773" cy="30498"/>
        </a:xfrm>
        <a:custGeom>
          <a:avLst/>
          <a:gdLst/>
          <a:ahLst/>
          <a:cxnLst/>
          <a:rect l="0" t="0" r="0" b="0"/>
          <a:pathLst>
            <a:path>
              <a:moveTo>
                <a:pt x="0" y="15249"/>
              </a:moveTo>
              <a:lnTo>
                <a:pt x="711773"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7106533" y="2607769"/>
        <a:ext cx="35588" cy="35588"/>
      </dsp:txXfrm>
    </dsp:sp>
    <dsp:sp modelId="{D9079945-19BF-F342-BD95-B8B933EDC0C8}">
      <dsp:nvSpPr>
        <dsp:cNvPr id="0" name=""/>
        <dsp:cNvSpPr/>
      </dsp:nvSpPr>
      <dsp:spPr>
        <a:xfrm>
          <a:off x="4989005" y="218070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GRADUATE CERTIFICATE</a:t>
          </a:r>
        </a:p>
      </dsp:txBody>
      <dsp:txXfrm>
        <a:off x="5015064" y="2206763"/>
        <a:ext cx="1727316" cy="837599"/>
      </dsp:txXfrm>
    </dsp:sp>
    <dsp:sp modelId="{F4D66D51-2D5E-C14E-927C-DA03E41C7DBB}">
      <dsp:nvSpPr>
        <dsp:cNvPr id="0" name=""/>
        <dsp:cNvSpPr/>
      </dsp:nvSpPr>
      <dsp:spPr>
        <a:xfrm rot="14110531">
          <a:off x="4009919" y="2098727"/>
          <a:ext cx="1246398" cy="30498"/>
        </a:xfrm>
        <a:custGeom>
          <a:avLst/>
          <a:gdLst/>
          <a:ahLst/>
          <a:cxnLst/>
          <a:rect l="0" t="0" r="0" b="0"/>
          <a:pathLst>
            <a:path>
              <a:moveTo>
                <a:pt x="0" y="15249"/>
              </a:moveTo>
              <a:lnTo>
                <a:pt x="1246398"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4601959" y="2082816"/>
        <a:ext cx="62319" cy="62319"/>
      </dsp:txXfrm>
    </dsp:sp>
    <dsp:sp modelId="{5164BC85-46D3-404B-95F1-F3B3E90F4511}">
      <dsp:nvSpPr>
        <dsp:cNvPr id="0" name=""/>
        <dsp:cNvSpPr/>
      </dsp:nvSpPr>
      <dsp:spPr>
        <a:xfrm>
          <a:off x="2497797" y="115752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2523856" y="1183588"/>
        <a:ext cx="1727316" cy="837599"/>
      </dsp:txXfrm>
    </dsp:sp>
    <dsp:sp modelId="{38DC0AC4-1AFF-B94D-B65C-52D4B3392B31}">
      <dsp:nvSpPr>
        <dsp:cNvPr id="0" name=""/>
        <dsp:cNvSpPr/>
      </dsp:nvSpPr>
      <dsp:spPr>
        <a:xfrm rot="10800000">
          <a:off x="4277232" y="2610314"/>
          <a:ext cx="711773" cy="30498"/>
        </a:xfrm>
        <a:custGeom>
          <a:avLst/>
          <a:gdLst/>
          <a:ahLst/>
          <a:cxnLst/>
          <a:rect l="0" t="0" r="0" b="0"/>
          <a:pathLst>
            <a:path>
              <a:moveTo>
                <a:pt x="0" y="15249"/>
              </a:moveTo>
              <a:lnTo>
                <a:pt x="711773"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4615324" y="2607769"/>
        <a:ext cx="35588" cy="35588"/>
      </dsp:txXfrm>
    </dsp:sp>
    <dsp:sp modelId="{9570E7A2-C1CC-BD45-95B7-5038A99163DD}">
      <dsp:nvSpPr>
        <dsp:cNvPr id="0" name=""/>
        <dsp:cNvSpPr/>
      </dsp:nvSpPr>
      <dsp:spPr>
        <a:xfrm>
          <a:off x="2497797" y="218070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b="1" kern="1200" dirty="0"/>
            <a:t>MICRO-CREDENTIAL</a:t>
          </a:r>
        </a:p>
      </dsp:txBody>
      <dsp:txXfrm>
        <a:off x="2523856" y="2206763"/>
        <a:ext cx="1727316" cy="837599"/>
      </dsp:txXfrm>
    </dsp:sp>
    <dsp:sp modelId="{8B6548A1-B1D6-C449-BBBB-23EE6794D48C}">
      <dsp:nvSpPr>
        <dsp:cNvPr id="0" name=""/>
        <dsp:cNvSpPr/>
      </dsp:nvSpPr>
      <dsp:spPr>
        <a:xfrm rot="15049260">
          <a:off x="1058608" y="1587139"/>
          <a:ext cx="2166603" cy="30498"/>
        </a:xfrm>
        <a:custGeom>
          <a:avLst/>
          <a:gdLst/>
          <a:ahLst/>
          <a:cxnLst/>
          <a:rect l="0" t="0" r="0" b="0"/>
          <a:pathLst>
            <a:path>
              <a:moveTo>
                <a:pt x="0" y="15249"/>
              </a:moveTo>
              <a:lnTo>
                <a:pt x="2166603"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AU" sz="700" kern="1200"/>
        </a:p>
      </dsp:txBody>
      <dsp:txXfrm rot="10800000">
        <a:off x="2087745" y="1548223"/>
        <a:ext cx="108330" cy="108330"/>
      </dsp:txXfrm>
    </dsp:sp>
    <dsp:sp modelId="{FE1A183D-0BBE-8047-9558-CF27BEC9DE6E}">
      <dsp:nvSpPr>
        <dsp:cNvPr id="0" name=""/>
        <dsp:cNvSpPr/>
      </dsp:nvSpPr>
      <dsp:spPr>
        <a:xfrm>
          <a:off x="6588" y="134355"/>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160414"/>
        <a:ext cx="1727316" cy="837599"/>
      </dsp:txXfrm>
    </dsp:sp>
    <dsp:sp modelId="{8FF79DFF-9B39-2440-9ACF-FC504989077D}">
      <dsp:nvSpPr>
        <dsp:cNvPr id="0" name=""/>
        <dsp:cNvSpPr/>
      </dsp:nvSpPr>
      <dsp:spPr>
        <a:xfrm rot="14110531">
          <a:off x="1518711" y="2098727"/>
          <a:ext cx="1246398" cy="30498"/>
        </a:xfrm>
        <a:custGeom>
          <a:avLst/>
          <a:gdLst/>
          <a:ahLst/>
          <a:cxnLst/>
          <a:rect l="0" t="0" r="0" b="0"/>
          <a:pathLst>
            <a:path>
              <a:moveTo>
                <a:pt x="0" y="15249"/>
              </a:moveTo>
              <a:lnTo>
                <a:pt x="1246398"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2110750" y="2082816"/>
        <a:ext cx="62319" cy="62319"/>
      </dsp:txXfrm>
    </dsp:sp>
    <dsp:sp modelId="{1921CA2B-7A64-D841-A891-91D680890E6B}">
      <dsp:nvSpPr>
        <dsp:cNvPr id="0" name=""/>
        <dsp:cNvSpPr/>
      </dsp:nvSpPr>
      <dsp:spPr>
        <a:xfrm>
          <a:off x="6588" y="115752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1183588"/>
        <a:ext cx="1727316" cy="837599"/>
      </dsp:txXfrm>
    </dsp:sp>
    <dsp:sp modelId="{2F38015A-815F-0D4E-9237-9D750950C46B}">
      <dsp:nvSpPr>
        <dsp:cNvPr id="0" name=""/>
        <dsp:cNvSpPr/>
      </dsp:nvSpPr>
      <dsp:spPr>
        <a:xfrm rot="10800000">
          <a:off x="1786023" y="2610314"/>
          <a:ext cx="711773" cy="30498"/>
        </a:xfrm>
        <a:custGeom>
          <a:avLst/>
          <a:gdLst/>
          <a:ahLst/>
          <a:cxnLst/>
          <a:rect l="0" t="0" r="0" b="0"/>
          <a:pathLst>
            <a:path>
              <a:moveTo>
                <a:pt x="0" y="15249"/>
              </a:moveTo>
              <a:lnTo>
                <a:pt x="711773"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2124116" y="2607769"/>
        <a:ext cx="35588" cy="35588"/>
      </dsp:txXfrm>
    </dsp:sp>
    <dsp:sp modelId="{8E7285C7-A54E-6C40-9A53-C25342BE29DE}">
      <dsp:nvSpPr>
        <dsp:cNvPr id="0" name=""/>
        <dsp:cNvSpPr/>
      </dsp:nvSpPr>
      <dsp:spPr>
        <a:xfrm>
          <a:off x="6588" y="218070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2206763"/>
        <a:ext cx="1727316" cy="837599"/>
      </dsp:txXfrm>
    </dsp:sp>
    <dsp:sp modelId="{235ADA15-EE18-EB43-B648-9CA99FA9FB06}">
      <dsp:nvSpPr>
        <dsp:cNvPr id="0" name=""/>
        <dsp:cNvSpPr/>
      </dsp:nvSpPr>
      <dsp:spPr>
        <a:xfrm rot="7489469">
          <a:off x="1518711" y="3121901"/>
          <a:ext cx="1246398" cy="30498"/>
        </a:xfrm>
        <a:custGeom>
          <a:avLst/>
          <a:gdLst/>
          <a:ahLst/>
          <a:cxnLst/>
          <a:rect l="0" t="0" r="0" b="0"/>
          <a:pathLst>
            <a:path>
              <a:moveTo>
                <a:pt x="0" y="15249"/>
              </a:moveTo>
              <a:lnTo>
                <a:pt x="1246398"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2110750" y="3105990"/>
        <a:ext cx="62319" cy="62319"/>
      </dsp:txXfrm>
    </dsp:sp>
    <dsp:sp modelId="{A30AFFBB-F88B-7344-ACCA-D0FA1536A25D}">
      <dsp:nvSpPr>
        <dsp:cNvPr id="0" name=""/>
        <dsp:cNvSpPr/>
      </dsp:nvSpPr>
      <dsp:spPr>
        <a:xfrm>
          <a:off x="6588" y="320387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3229938"/>
        <a:ext cx="1727316" cy="837599"/>
      </dsp:txXfrm>
    </dsp:sp>
    <dsp:sp modelId="{48749919-F917-CA4C-AA22-BF24E013B5FD}">
      <dsp:nvSpPr>
        <dsp:cNvPr id="0" name=""/>
        <dsp:cNvSpPr/>
      </dsp:nvSpPr>
      <dsp:spPr>
        <a:xfrm rot="6550740">
          <a:off x="1058608" y="3633489"/>
          <a:ext cx="2166603" cy="30498"/>
        </a:xfrm>
        <a:custGeom>
          <a:avLst/>
          <a:gdLst/>
          <a:ahLst/>
          <a:cxnLst/>
          <a:rect l="0" t="0" r="0" b="0"/>
          <a:pathLst>
            <a:path>
              <a:moveTo>
                <a:pt x="0" y="15249"/>
              </a:moveTo>
              <a:lnTo>
                <a:pt x="2166603"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AU" sz="700" kern="1200"/>
        </a:p>
      </dsp:txBody>
      <dsp:txXfrm rot="10800000">
        <a:off x="2087745" y="3594573"/>
        <a:ext cx="108330" cy="108330"/>
      </dsp:txXfrm>
    </dsp:sp>
    <dsp:sp modelId="{C0C26741-B0E0-4F45-8A01-6E9FAE508241}">
      <dsp:nvSpPr>
        <dsp:cNvPr id="0" name=""/>
        <dsp:cNvSpPr/>
      </dsp:nvSpPr>
      <dsp:spPr>
        <a:xfrm>
          <a:off x="6588" y="422705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smtClean="0"/>
            <a:t>SHORT COURSE</a:t>
          </a:r>
          <a:endParaRPr lang="en-AU" sz="2500" kern="1200" dirty="0"/>
        </a:p>
      </dsp:txBody>
      <dsp:txXfrm>
        <a:off x="32647" y="4253113"/>
        <a:ext cx="1727316" cy="837599"/>
      </dsp:txXfrm>
    </dsp:sp>
    <dsp:sp modelId="{CD2C524A-4DAD-F245-A38D-6C6D3AA238C1}">
      <dsp:nvSpPr>
        <dsp:cNvPr id="0" name=""/>
        <dsp:cNvSpPr/>
      </dsp:nvSpPr>
      <dsp:spPr>
        <a:xfrm rot="7489469">
          <a:off x="4009919" y="3121901"/>
          <a:ext cx="1246398" cy="30498"/>
        </a:xfrm>
        <a:custGeom>
          <a:avLst/>
          <a:gdLst/>
          <a:ahLst/>
          <a:cxnLst/>
          <a:rect l="0" t="0" r="0" b="0"/>
          <a:pathLst>
            <a:path>
              <a:moveTo>
                <a:pt x="0" y="15249"/>
              </a:moveTo>
              <a:lnTo>
                <a:pt x="1246398" y="152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4601959" y="3105990"/>
        <a:ext cx="62319" cy="62319"/>
      </dsp:txXfrm>
    </dsp:sp>
    <dsp:sp modelId="{CC4722F7-9EDD-2946-9A3D-F8F03BFE11E8}">
      <dsp:nvSpPr>
        <dsp:cNvPr id="0" name=""/>
        <dsp:cNvSpPr/>
      </dsp:nvSpPr>
      <dsp:spPr>
        <a:xfrm>
          <a:off x="2497797" y="320387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2523856" y="3229938"/>
        <a:ext cx="1727316" cy="837599"/>
      </dsp:txXfrm>
    </dsp:sp>
    <dsp:sp modelId="{EBC14B2A-3FED-E747-92ED-F263DC77FC78}">
      <dsp:nvSpPr>
        <dsp:cNvPr id="0" name=""/>
        <dsp:cNvSpPr/>
      </dsp:nvSpPr>
      <dsp:spPr>
        <a:xfrm rot="7489469">
          <a:off x="6501128" y="3121901"/>
          <a:ext cx="1246398" cy="30498"/>
        </a:xfrm>
        <a:custGeom>
          <a:avLst/>
          <a:gdLst/>
          <a:ahLst/>
          <a:cxnLst/>
          <a:rect l="0" t="0" r="0" b="0"/>
          <a:pathLst>
            <a:path>
              <a:moveTo>
                <a:pt x="0" y="15249"/>
              </a:moveTo>
              <a:lnTo>
                <a:pt x="1246398"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0800000">
        <a:off x="7093167" y="3105990"/>
        <a:ext cx="62319" cy="62319"/>
      </dsp:txXfrm>
    </dsp:sp>
    <dsp:sp modelId="{C1BA6E59-156E-8B4E-8520-E32C53EE25AE}">
      <dsp:nvSpPr>
        <dsp:cNvPr id="0" name=""/>
        <dsp:cNvSpPr/>
      </dsp:nvSpPr>
      <dsp:spPr>
        <a:xfrm>
          <a:off x="4989005" y="3203879"/>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5015064" y="3229938"/>
        <a:ext cx="1727316" cy="837599"/>
      </dsp:txXfrm>
    </dsp:sp>
    <dsp:sp modelId="{5DCBD131-51E4-0944-8D65-FB9C917648E4}">
      <dsp:nvSpPr>
        <dsp:cNvPr id="0" name=""/>
        <dsp:cNvSpPr/>
      </dsp:nvSpPr>
      <dsp:spPr>
        <a:xfrm rot="6550740">
          <a:off x="6041025" y="3633489"/>
          <a:ext cx="2166603" cy="30498"/>
        </a:xfrm>
        <a:custGeom>
          <a:avLst/>
          <a:gdLst/>
          <a:ahLst/>
          <a:cxnLst/>
          <a:rect l="0" t="0" r="0" b="0"/>
          <a:pathLst>
            <a:path>
              <a:moveTo>
                <a:pt x="0" y="15249"/>
              </a:moveTo>
              <a:lnTo>
                <a:pt x="2166603" y="1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AU" sz="700" kern="1200"/>
        </a:p>
      </dsp:txBody>
      <dsp:txXfrm rot="10800000">
        <a:off x="7070162" y="3594573"/>
        <a:ext cx="108330" cy="108330"/>
      </dsp:txXfrm>
    </dsp:sp>
    <dsp:sp modelId="{FE19B782-99A3-774B-B5A2-EA2B68AB7389}">
      <dsp:nvSpPr>
        <dsp:cNvPr id="0" name=""/>
        <dsp:cNvSpPr/>
      </dsp:nvSpPr>
      <dsp:spPr>
        <a:xfrm>
          <a:off x="4989005" y="4227054"/>
          <a:ext cx="1779434" cy="889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AU" sz="2500" kern="1200" dirty="0"/>
            <a:t>SUBJECT</a:t>
          </a:r>
        </a:p>
      </dsp:txBody>
      <dsp:txXfrm>
        <a:off x="5015064" y="4253113"/>
        <a:ext cx="1727316" cy="8375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95152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pcea.edu/wp-content/uploads/2017/05/Demographic-Shifts-in-Educational-Demand-and-the-Rise-of-Alternative-Credentials.pdf" TargetMode="External"/><Relationship Id="rId4" Type="http://schemas.openxmlformats.org/officeDocument/2006/relationships/hyperlink" Target="https://blog.edx.org/fully-online-top-ranked-masters-degrees-now-available-edx?track=blog" TargetMode="External"/><Relationship Id="rId5" Type="http://schemas.openxmlformats.org/officeDocument/2006/relationships/hyperlink" Target="https://www.edx.org/masters/online-master-in-marketing-curtin-university" TargetMode="External"/><Relationship Id="rId6" Type="http://schemas.openxmlformats.org/officeDocument/2006/relationships/hyperlink" Target="https://www.edx.org/masters/online-master-in-leadership-service-innovation-university-of-queensland" TargetMode="External"/><Relationship Id="rId7" Type="http://schemas.openxmlformats.org/officeDocument/2006/relationships/hyperlink" Target="https://campusmorningmail.com.au/news/curtin-and-uoqs-go-big-in-on-line-business-degrees/"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educationbusinessblog.com/2011/09/gamification_is_a_stupid_fad.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nsidehighered.com/college/139755/georgia-institute-technology" TargetMode="External"/><Relationship Id="rId4" Type="http://schemas.openxmlformats.org/officeDocument/2006/relationships/hyperlink" Target="https://www.insidehighered.com/college/228778/university-texas-austin" TargetMode="External"/><Relationship Id="rId5" Type="http://schemas.openxmlformats.org/officeDocument/2006/relationships/hyperlink" Target="https://www.insidehighered.com/college/151351/indiana-university-bloomington" TargetMode="External"/><Relationship Id="rId6" Type="http://schemas.openxmlformats.org/officeDocument/2006/relationships/hyperlink" Target="https://www.insidehighered.com/college/110680/university-california-san-diego" TargetMode="External"/><Relationship Id="rId7" Type="http://schemas.openxmlformats.org/officeDocument/2006/relationships/hyperlink" Target="https://www.insidehighered.com/college/104151/arizona-state-university-tempe" TargetMode="External"/><Relationship Id="rId8" Type="http://schemas.openxmlformats.org/officeDocument/2006/relationships/hyperlink" Target="https://www.insidehighered.com/news/2018/10/12/edx-launches-nine-low-cost-online-degrees"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1</a:t>
            </a:fld>
            <a:endParaRPr lang="en-AU"/>
          </a:p>
        </p:txBody>
      </p:sp>
    </p:spTree>
    <p:extLst>
      <p:ext uri="{BB962C8B-B14F-4D97-AF65-F5344CB8AC3E}">
        <p14:creationId xmlns:p14="http://schemas.microsoft.com/office/powerpoint/2010/main" val="99915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Some</a:t>
            </a:r>
            <a:r>
              <a:rPr lang="en-AU" baseline="0" dirty="0" smtClean="0"/>
              <a:t> u</a:t>
            </a:r>
            <a:r>
              <a:rPr lang="en-AU" dirty="0" smtClean="0"/>
              <a:t>niversities are themselves moving into this space.</a:t>
            </a:r>
          </a:p>
          <a:p>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 2016 report by Pearson and UPCEA, </a:t>
            </a:r>
            <a:r>
              <a:rPr lang="en-US" sz="1200" b="0" i="1" u="none" strike="noStrike" kern="1200" dirty="0" smtClean="0">
                <a:solidFill>
                  <a:schemeClr val="tx1"/>
                </a:solidFill>
                <a:effectLst/>
                <a:latin typeface="+mn-lt"/>
                <a:ea typeface="+mn-ea"/>
                <a:cs typeface="+mn-cs"/>
                <a:hlinkClick r:id="rId3"/>
              </a:rPr>
              <a:t>Demographic Shifts in Educational Demand and the Rise of Alternative Credentials</a:t>
            </a:r>
            <a:r>
              <a:rPr lang="en-US" sz="1200" b="0" i="0" u="none" strike="noStrike" kern="1200" dirty="0" smtClean="0">
                <a:solidFill>
                  <a:schemeClr val="tx1"/>
                </a:solidFill>
                <a:effectLst/>
                <a:latin typeface="+mn-lt"/>
                <a:ea typeface="+mn-ea"/>
                <a:cs typeface="+mn-cs"/>
              </a:rPr>
              <a:t>, indicated that 64 percent of the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US higher education institutions surveyed see alternate credentialing as a future strategy and revenue-generating opportunity, with one in five institutions surveyed already offering some form of alternative credentialing. Some higher education institutions are partnering with third-party providers while others have chosen to go it alone with alternative credentialing initiatives.  </a:t>
            </a:r>
          </a:p>
          <a:p>
            <a:endParaRPr lang="en-AU" dirty="0" smtClean="0"/>
          </a:p>
          <a:p>
            <a:r>
              <a:rPr lang="en-AU" dirty="0" smtClean="0"/>
              <a:t>In Australia, universities now offering their own </a:t>
            </a:r>
            <a:r>
              <a:rPr lang="en-AU" dirty="0" err="1" smtClean="0"/>
              <a:t>MicroMasters</a:t>
            </a:r>
            <a:r>
              <a:rPr lang="en-AU" baseline="0" dirty="0" smtClean="0"/>
              <a:t> programs include the University of Queensland, Deakin University, Curtin University and the University of Adelaide.</a:t>
            </a:r>
          </a:p>
          <a:p>
            <a:endParaRPr lang="en-AU" baseline="0" dirty="0" smtClean="0"/>
          </a:p>
          <a:p>
            <a:r>
              <a:rPr lang="en-AU" sz="1200" b="1" i="1" kern="1200" dirty="0" smtClean="0">
                <a:solidFill>
                  <a:schemeClr val="tx1"/>
                </a:solidFill>
                <a:effectLst/>
                <a:latin typeface="+mn-lt"/>
                <a:ea typeface="+mn-ea"/>
                <a:cs typeface="+mn-cs"/>
              </a:rPr>
              <a:t>Curtin and </a:t>
            </a:r>
            <a:r>
              <a:rPr lang="en-AU" sz="1200" b="1" i="1" kern="1200" dirty="0" err="1" smtClean="0">
                <a:solidFill>
                  <a:schemeClr val="tx1"/>
                </a:solidFill>
                <a:effectLst/>
                <a:latin typeface="+mn-lt"/>
                <a:ea typeface="+mn-ea"/>
                <a:cs typeface="+mn-cs"/>
              </a:rPr>
              <a:t>UoQ’s</a:t>
            </a:r>
            <a:r>
              <a:rPr lang="en-AU" sz="1200" b="1" i="1" kern="1200" dirty="0" smtClean="0">
                <a:solidFill>
                  <a:schemeClr val="tx1"/>
                </a:solidFill>
                <a:effectLst/>
                <a:latin typeface="+mn-lt"/>
                <a:ea typeface="+mn-ea"/>
                <a:cs typeface="+mn-cs"/>
              </a:rPr>
              <a:t> go big in on-line business degrees - </a:t>
            </a:r>
            <a:r>
              <a:rPr lang="en-AU" sz="1200" b="0" i="1" kern="1200" dirty="0" smtClean="0">
                <a:solidFill>
                  <a:schemeClr val="tx1"/>
                </a:solidFill>
                <a:effectLst/>
                <a:latin typeface="+mn-lt"/>
                <a:ea typeface="+mn-ea"/>
                <a:cs typeface="+mn-cs"/>
              </a:rPr>
              <a:t>Curtin U and the University of Queensland are providing new on-line masters, via </a:t>
            </a:r>
            <a:r>
              <a:rPr lang="en-AU" sz="1200" b="0" i="1" kern="1200" dirty="0" err="1" smtClean="0">
                <a:solidFill>
                  <a:schemeClr val="tx1"/>
                </a:solidFill>
                <a:effectLst/>
                <a:latin typeface="+mn-lt"/>
                <a:ea typeface="+mn-ea"/>
                <a:cs typeface="+mn-cs"/>
              </a:rPr>
              <a:t>edX</a:t>
            </a:r>
            <a:r>
              <a:rPr lang="en-AU" sz="1200" b="0" i="1" kern="1200" dirty="0" smtClean="0">
                <a:solidFill>
                  <a:schemeClr val="tx1"/>
                </a:solidFill>
                <a:effectLst/>
                <a:latin typeface="+mn-lt"/>
                <a:ea typeface="+mn-ea"/>
                <a:cs typeface="+mn-cs"/>
              </a:rPr>
              <a:t>. They join seven US institution in a</a:t>
            </a:r>
            <a:r>
              <a:rPr lang="en-AU" sz="1200" b="0" i="1" u="sng" kern="1200" dirty="0" smtClean="0">
                <a:solidFill>
                  <a:schemeClr val="tx1"/>
                </a:solidFill>
                <a:effectLst/>
                <a:latin typeface="+mn-lt"/>
                <a:ea typeface="+mn-ea"/>
                <a:cs typeface="+mn-cs"/>
                <a:hlinkClick r:id="rId4"/>
              </a:rPr>
              <a:t>new edX range</a:t>
            </a:r>
            <a:r>
              <a:rPr lang="en-AU" sz="1200" b="0" i="1" kern="1200" dirty="0" smtClean="0">
                <a:solidFill>
                  <a:schemeClr val="tx1"/>
                </a:solidFill>
                <a:effectLst/>
                <a:latin typeface="+mn-lt"/>
                <a:ea typeface="+mn-ea"/>
                <a:cs typeface="+mn-cs"/>
              </a:rPr>
              <a:t> which offers, “top ranked graduate degrees, at a disruptive price, in a flexible way.”  </a:t>
            </a:r>
            <a:r>
              <a:rPr lang="en-AU" sz="1200" b="0" i="1" kern="1200" dirty="0" err="1" smtClean="0">
                <a:solidFill>
                  <a:schemeClr val="tx1"/>
                </a:solidFill>
                <a:effectLst/>
                <a:latin typeface="+mn-lt"/>
                <a:ea typeface="+mn-ea"/>
                <a:cs typeface="+mn-cs"/>
              </a:rPr>
              <a:t>Micromasters</a:t>
            </a:r>
            <a:r>
              <a:rPr lang="en-AU" sz="1200" b="0" i="1" kern="1200" dirty="0" smtClean="0">
                <a:solidFill>
                  <a:schemeClr val="tx1"/>
                </a:solidFill>
                <a:effectLst/>
                <a:latin typeface="+mn-lt"/>
                <a:ea typeface="+mn-ea"/>
                <a:cs typeface="+mn-cs"/>
              </a:rPr>
              <a:t> offered by </a:t>
            </a:r>
            <a:r>
              <a:rPr lang="en-AU" sz="1200" b="0" i="1" kern="1200" dirty="0" err="1" smtClean="0">
                <a:solidFill>
                  <a:schemeClr val="tx1"/>
                </a:solidFill>
                <a:effectLst/>
                <a:latin typeface="+mn-lt"/>
                <a:ea typeface="+mn-ea"/>
                <a:cs typeface="+mn-cs"/>
              </a:rPr>
              <a:t>edX</a:t>
            </a:r>
            <a:r>
              <a:rPr lang="en-AU" sz="1200" b="0" i="1" kern="1200" dirty="0" smtClean="0">
                <a:solidFill>
                  <a:schemeClr val="tx1"/>
                </a:solidFill>
                <a:effectLst/>
                <a:latin typeface="+mn-lt"/>
                <a:ea typeface="+mn-ea"/>
                <a:cs typeface="+mn-cs"/>
              </a:rPr>
              <a:t> partner universities, which now “stack” into campus based degrees are also credited for this new range.  Curtin is </a:t>
            </a:r>
            <a:r>
              <a:rPr lang="en-AU" sz="1200" b="0" i="1" u="sng" kern="1200" dirty="0" smtClean="0">
                <a:solidFill>
                  <a:schemeClr val="tx1"/>
                </a:solidFill>
                <a:effectLst/>
                <a:latin typeface="+mn-lt"/>
                <a:ea typeface="+mn-ea"/>
                <a:cs typeface="+mn-cs"/>
                <a:hlinkClick r:id="rId5"/>
              </a:rPr>
              <a:t>offering</a:t>
            </a:r>
            <a:r>
              <a:rPr lang="en-AU" sz="1200" b="0" i="1" kern="1200" dirty="0" smtClean="0">
                <a:solidFill>
                  <a:schemeClr val="tx1"/>
                </a:solidFill>
                <a:effectLst/>
                <a:latin typeface="+mn-lt"/>
                <a:ea typeface="+mn-ea"/>
                <a:cs typeface="+mn-cs"/>
              </a:rPr>
              <a:t> a masters in marketing for A$31 000. However, credits for the university’s </a:t>
            </a:r>
            <a:r>
              <a:rPr lang="en-AU" sz="1200" b="0" i="1" kern="1200" dirty="0" err="1" smtClean="0">
                <a:solidFill>
                  <a:schemeClr val="tx1"/>
                </a:solidFill>
                <a:effectLst/>
                <a:latin typeface="+mn-lt"/>
                <a:ea typeface="+mn-ea"/>
                <a:cs typeface="+mn-cs"/>
              </a:rPr>
              <a:t>edX</a:t>
            </a:r>
            <a:r>
              <a:rPr lang="en-AU" sz="1200" b="0" i="1" kern="1200" dirty="0" smtClean="0">
                <a:solidFill>
                  <a:schemeClr val="tx1"/>
                </a:solidFill>
                <a:effectLst/>
                <a:latin typeface="+mn-lt"/>
                <a:ea typeface="+mn-ea"/>
                <a:cs typeface="+mn-cs"/>
              </a:rPr>
              <a:t> marketing </a:t>
            </a:r>
            <a:r>
              <a:rPr lang="en-AU" sz="1200" b="0" i="1" kern="1200" dirty="0" err="1" smtClean="0">
                <a:solidFill>
                  <a:schemeClr val="tx1"/>
                </a:solidFill>
                <a:effectLst/>
                <a:latin typeface="+mn-lt"/>
                <a:ea typeface="+mn-ea"/>
                <a:cs typeface="+mn-cs"/>
              </a:rPr>
              <a:t>micromasters</a:t>
            </a:r>
            <a:r>
              <a:rPr lang="en-AU" sz="1200" b="0" i="1" kern="1200" dirty="0" smtClean="0">
                <a:solidFill>
                  <a:schemeClr val="tx1"/>
                </a:solidFill>
                <a:effectLst/>
                <a:latin typeface="+mn-lt"/>
                <a:ea typeface="+mn-ea"/>
                <a:cs typeface="+mn-cs"/>
              </a:rPr>
              <a:t> discount the price by 22 per cent.  The University of Queensland presents a new masters, leadership in service innovation. Including the units in the </a:t>
            </a:r>
            <a:r>
              <a:rPr lang="en-AU" sz="1200" b="0" i="1" kern="1200" dirty="0" err="1" smtClean="0">
                <a:solidFill>
                  <a:schemeClr val="tx1"/>
                </a:solidFill>
                <a:effectLst/>
                <a:latin typeface="+mn-lt"/>
                <a:ea typeface="+mn-ea"/>
                <a:cs typeface="+mn-cs"/>
              </a:rPr>
              <a:t>UoQ</a:t>
            </a:r>
            <a:r>
              <a:rPr lang="en-AU" sz="1200" b="0" i="1" kern="1200" dirty="0" smtClean="0">
                <a:solidFill>
                  <a:schemeClr val="tx1"/>
                </a:solidFill>
                <a:effectLst/>
                <a:latin typeface="+mn-lt"/>
                <a:ea typeface="+mn-ea"/>
                <a:cs typeface="+mn-cs"/>
              </a:rPr>
              <a:t> business leadership </a:t>
            </a:r>
            <a:r>
              <a:rPr lang="en-AU" sz="1200" b="0" i="1" kern="1200" dirty="0" err="1" smtClean="0">
                <a:solidFill>
                  <a:schemeClr val="tx1"/>
                </a:solidFill>
                <a:effectLst/>
                <a:latin typeface="+mn-lt"/>
                <a:ea typeface="+mn-ea"/>
                <a:cs typeface="+mn-cs"/>
              </a:rPr>
              <a:t>micromasters</a:t>
            </a:r>
            <a:r>
              <a:rPr lang="en-AU" sz="1200" b="0" i="1" kern="1200" dirty="0" smtClean="0">
                <a:solidFill>
                  <a:schemeClr val="tx1"/>
                </a:solidFill>
                <a:effectLst/>
                <a:latin typeface="+mn-lt"/>
                <a:ea typeface="+mn-ea"/>
                <a:cs typeface="+mn-cs"/>
              </a:rPr>
              <a:t>, which are mandatory, the final price is $A25 000,  </a:t>
            </a:r>
            <a:r>
              <a:rPr lang="en-AU" sz="1200" b="0" i="1" u="sng" kern="1200" dirty="0" smtClean="0">
                <a:solidFill>
                  <a:schemeClr val="tx1"/>
                </a:solidFill>
                <a:effectLst/>
                <a:latin typeface="+mn-lt"/>
                <a:ea typeface="+mn-ea"/>
                <a:cs typeface="+mn-cs"/>
                <a:hlinkClick r:id="rId6"/>
              </a:rPr>
              <a:t>according</a:t>
            </a:r>
            <a:r>
              <a:rPr lang="en-AU" sz="1200" b="0" i="1" kern="1200" dirty="0" smtClean="0">
                <a:solidFill>
                  <a:schemeClr val="tx1"/>
                </a:solidFill>
                <a:effectLst/>
                <a:latin typeface="+mn-lt"/>
                <a:ea typeface="+mn-ea"/>
                <a:cs typeface="+mn-cs"/>
              </a:rPr>
              <a:t> to the </a:t>
            </a:r>
            <a:r>
              <a:rPr lang="en-AU" sz="1200" b="0" i="1" kern="1200" dirty="0" err="1" smtClean="0">
                <a:solidFill>
                  <a:schemeClr val="tx1"/>
                </a:solidFill>
                <a:effectLst/>
                <a:latin typeface="+mn-lt"/>
                <a:ea typeface="+mn-ea"/>
                <a:cs typeface="+mn-cs"/>
              </a:rPr>
              <a:t>edX</a:t>
            </a:r>
            <a:r>
              <a:rPr lang="en-AU" sz="1200" b="0" i="1" kern="1200" dirty="0" smtClean="0">
                <a:solidFill>
                  <a:schemeClr val="tx1"/>
                </a:solidFill>
                <a:effectLst/>
                <a:latin typeface="+mn-lt"/>
                <a:ea typeface="+mn-ea"/>
                <a:cs typeface="+mn-cs"/>
              </a:rPr>
              <a:t> site yesterday.  The universities are offering these programmes at prices 50 per cent and plus below top-institute on-campus courses. Both </a:t>
            </a:r>
            <a:r>
              <a:rPr lang="en-AU" sz="1200" b="0" i="1" kern="1200" dirty="0" err="1" smtClean="0">
                <a:solidFill>
                  <a:schemeClr val="tx1"/>
                </a:solidFill>
                <a:effectLst/>
                <a:latin typeface="+mn-lt"/>
                <a:ea typeface="+mn-ea"/>
                <a:cs typeface="+mn-cs"/>
              </a:rPr>
              <a:t>UoQ</a:t>
            </a:r>
            <a:r>
              <a:rPr lang="en-AU" sz="1200" b="0" i="1" kern="1200" dirty="0" smtClean="0">
                <a:solidFill>
                  <a:schemeClr val="tx1"/>
                </a:solidFill>
                <a:effectLst/>
                <a:latin typeface="+mn-lt"/>
                <a:ea typeface="+mn-ea"/>
                <a:cs typeface="+mn-cs"/>
              </a:rPr>
              <a:t> and Curtin will start their courses in first semester 2020.</a:t>
            </a:r>
          </a:p>
          <a:p>
            <a:r>
              <a:rPr lang="en-AU" sz="1200" b="0" i="0" u="sng" kern="1200" dirty="0" smtClean="0">
                <a:solidFill>
                  <a:schemeClr val="tx1"/>
                </a:solidFill>
                <a:effectLst/>
                <a:latin typeface="+mn-lt"/>
                <a:ea typeface="+mn-ea"/>
                <a:cs typeface="+mn-cs"/>
                <a:hlinkClick r:id="rId7"/>
              </a:rPr>
              <a:t>https://campusmorningmail.com.au/news/curtin-and-uoqs-go-big-in-on-line-business-degrees/</a:t>
            </a:r>
            <a:endParaRPr lang="en-AU" sz="1200" b="0" i="0" kern="1200" dirty="0" smtClean="0">
              <a:solidFill>
                <a:schemeClr val="tx1"/>
              </a:solidFill>
              <a:effectLst/>
              <a:latin typeface="+mn-lt"/>
              <a:ea typeface="+mn-ea"/>
              <a:cs typeface="+mn-cs"/>
            </a:endParaRPr>
          </a:p>
          <a:p>
            <a:r>
              <a:rPr lang="en-AU" sz="1200" b="0" i="0" kern="1200" dirty="0" smtClean="0">
                <a:solidFill>
                  <a:schemeClr val="tx1"/>
                </a:solidFill>
                <a:effectLst/>
                <a:latin typeface="+mn-lt"/>
                <a:ea typeface="+mn-ea"/>
                <a:cs typeface="+mn-cs"/>
              </a:rPr>
              <a:t> </a:t>
            </a:r>
          </a:p>
          <a:p>
            <a:endParaRPr lang="en-AU" dirty="0"/>
          </a:p>
        </p:txBody>
      </p:sp>
    </p:spTree>
    <p:extLst>
      <p:ext uri="{BB962C8B-B14F-4D97-AF65-F5344CB8AC3E}">
        <p14:creationId xmlns:p14="http://schemas.microsoft.com/office/powerpoint/2010/main" val="839856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about the smaller providers of professional development programs and courses?</a:t>
            </a:r>
          </a:p>
          <a:p>
            <a:endParaRPr lang="en-AU" dirty="0" smtClean="0"/>
          </a:p>
          <a:p>
            <a:r>
              <a:rPr lang="en-AU" dirty="0" smtClean="0"/>
              <a:t>There</a:t>
            </a:r>
            <a:r>
              <a:rPr lang="en-AU" baseline="0" dirty="0" smtClean="0"/>
              <a:t> </a:t>
            </a:r>
            <a:r>
              <a:rPr lang="en-AU" dirty="0" smtClean="0"/>
              <a:t>is going to be increasing pressure</a:t>
            </a:r>
            <a:r>
              <a:rPr lang="en-AU" baseline="0" dirty="0" smtClean="0"/>
              <a:t> for them to partner with larger providers and universities to create pathways from their courses into postgraduate study.</a:t>
            </a:r>
          </a:p>
          <a:p>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200" b="0" i="1" u="none" strike="noStrike" kern="1200" dirty="0" smtClean="0">
                <a:solidFill>
                  <a:schemeClr val="tx1"/>
                </a:solidFill>
                <a:effectLst/>
                <a:latin typeface="+mn-lt"/>
                <a:ea typeface="+mn-ea"/>
                <a:cs typeface="+mn-cs"/>
              </a:rPr>
              <a:t>Over time, there are going to be efforts </a:t>
            </a:r>
            <a:r>
              <a:rPr lang="is-IS" sz="1200" b="0" i="1" u="none" strike="noStrike" kern="1200" dirty="0" smtClean="0">
                <a:solidFill>
                  <a:schemeClr val="tx1"/>
                </a:solidFill>
                <a:effectLst/>
                <a:latin typeface="+mn-lt"/>
                <a:ea typeface="+mn-ea"/>
                <a:cs typeface="+mn-cs"/>
              </a:rPr>
              <a:t>… t</a:t>
            </a:r>
            <a:r>
              <a:rPr lang="en-AU" sz="1200" b="0" i="1" u="none" strike="noStrike" kern="1200" dirty="0" smtClean="0">
                <a:solidFill>
                  <a:schemeClr val="tx1"/>
                </a:solidFill>
                <a:effectLst/>
                <a:latin typeface="+mn-lt"/>
                <a:ea typeface="+mn-ea"/>
                <a:cs typeface="+mn-cs"/>
              </a:rPr>
              <a:t>o try to organize more of these non-institution-delivered credential systems in ways that integrate and connect with existing systems. In other words, we’re finding ways for non-institutional education providers to better link certifications, certificate, degrees, industry-driven qualifications and new efforts like badges and other types of credentialing, with the existing credential ecosystem. – ‘</a:t>
            </a:r>
            <a:r>
              <a:rPr lang="en-AU" sz="1200" b="0" i="0" u="none" strike="noStrike" kern="1200" dirty="0" smtClean="0">
                <a:solidFill>
                  <a:schemeClr val="tx1"/>
                </a:solidFill>
                <a:effectLst/>
                <a:latin typeface="+mn-lt"/>
                <a:ea typeface="+mn-ea"/>
                <a:cs typeface="+mn-cs"/>
              </a:rPr>
              <a:t>Moving from “Alternative Credentials” to an Integrated Credential Ecosystem’,</a:t>
            </a:r>
            <a:r>
              <a:rPr lang="en-AU" sz="1200" b="0" i="0" u="none" strike="noStrike" kern="1200" baseline="0" dirty="0" smtClean="0">
                <a:solidFill>
                  <a:schemeClr val="tx1"/>
                </a:solidFill>
                <a:effectLst/>
                <a:latin typeface="+mn-lt"/>
                <a:ea typeface="+mn-ea"/>
                <a:cs typeface="+mn-cs"/>
              </a:rPr>
              <a:t> </a:t>
            </a:r>
            <a:r>
              <a:rPr lang="en-AU" dirty="0" smtClean="0"/>
              <a:t>https://</a:t>
            </a:r>
            <a:r>
              <a:rPr lang="en-AU" dirty="0" err="1" smtClean="0"/>
              <a:t>evolllution.com</a:t>
            </a:r>
            <a:r>
              <a:rPr lang="en-AU" dirty="0" smtClean="0"/>
              <a:t>/uncategorized/moving-from-alternative-credentials-to-an-integrated-credential-ecosystem/.</a:t>
            </a:r>
          </a:p>
          <a:p>
            <a:endParaRPr lang="en-AU" dirty="0"/>
          </a:p>
        </p:txBody>
      </p:sp>
    </p:spTree>
    <p:extLst>
      <p:ext uri="{BB962C8B-B14F-4D97-AF65-F5344CB8AC3E}">
        <p14:creationId xmlns:p14="http://schemas.microsoft.com/office/powerpoint/2010/main" val="2069604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AU" dirty="0" smtClean="0"/>
              <a:t>A partnership between a PD provider and a university might look like this.</a:t>
            </a:r>
          </a:p>
          <a:p>
            <a:pPr marL="0" indent="0">
              <a:buFont typeface="Arial" charset="0"/>
              <a:buNone/>
            </a:pPr>
            <a:endParaRPr lang="en-AU" dirty="0" smtClean="0"/>
          </a:p>
          <a:p>
            <a:pPr marL="0" indent="0">
              <a:buFont typeface="Arial" charset="0"/>
              <a:buNone/>
            </a:pPr>
            <a:r>
              <a:rPr lang="en-AU" dirty="0" smtClean="0"/>
              <a:t>The</a:t>
            </a:r>
            <a:r>
              <a:rPr lang="en-AU" baseline="0" dirty="0" smtClean="0"/>
              <a:t> PD provider continues to deliver its usual suite of short courses, but these will have been reviewed by the university and recognised as eligible for credit towards a university subject or program.</a:t>
            </a:r>
            <a:endParaRPr lang="en-AU" dirty="0" smtClean="0"/>
          </a:p>
          <a:p>
            <a:pPr marL="0" indent="0">
              <a:buFont typeface="Arial" charset="0"/>
              <a:buNone/>
            </a:pPr>
            <a:endParaRPr lang="en-AU" dirty="0"/>
          </a:p>
          <a:p>
            <a:endParaRPr lang="en-AU" i="1"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12</a:t>
            </a:fld>
            <a:endParaRPr lang="en-AU"/>
          </a:p>
        </p:txBody>
      </p:sp>
    </p:spTree>
    <p:extLst>
      <p:ext uri="{BB962C8B-B14F-4D97-AF65-F5344CB8AC3E}">
        <p14:creationId xmlns:p14="http://schemas.microsoft.com/office/powerpoint/2010/main" val="1940911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benefits of micro-credentialing and stacking for learners include:</a:t>
            </a:r>
          </a:p>
          <a:p>
            <a:pPr marL="342900" indent="-342900">
              <a:buFont typeface="Arial" charset="0"/>
              <a:buChar char="•"/>
            </a:pPr>
            <a:r>
              <a:rPr lang="en-AU" dirty="0" smtClean="0"/>
              <a:t>enhanced coherence in their lifelong learning journey;</a:t>
            </a:r>
          </a:p>
          <a:p>
            <a:pPr marL="342900" marR="0" indent="-342900" algn="l" defTabSz="914400" rtl="0" eaLnBrk="1" fontAlgn="auto" latinLnBrk="0" hangingPunct="1">
              <a:lnSpc>
                <a:spcPct val="100000"/>
              </a:lnSpc>
              <a:spcBef>
                <a:spcPts val="0"/>
              </a:spcBef>
              <a:spcAft>
                <a:spcPts val="0"/>
              </a:spcAft>
              <a:buClrTx/>
              <a:buSzTx/>
              <a:buFont typeface="Arial" charset="0"/>
              <a:buChar char="•"/>
              <a:tabLst/>
              <a:defRPr/>
            </a:pPr>
            <a:r>
              <a:rPr lang="en-AU" dirty="0" smtClean="0"/>
              <a:t>improved access to higher education;</a:t>
            </a:r>
          </a:p>
          <a:p>
            <a:pPr marL="342900" indent="-342900">
              <a:buFont typeface="Arial" charset="0"/>
              <a:buChar char="•"/>
            </a:pPr>
            <a:r>
              <a:rPr lang="en-AU" dirty="0" smtClean="0"/>
              <a:t>maximisation of outcomes from their participation in CPD;</a:t>
            </a:r>
          </a:p>
          <a:p>
            <a:pPr marL="342900" indent="-342900">
              <a:buFont typeface="Arial" charset="0"/>
              <a:buChar char="•"/>
            </a:pPr>
            <a:r>
              <a:rPr lang="en-AU" dirty="0" smtClean="0"/>
              <a:t>enhancement of their employability and promotion prospects by providing evidence of their mastery of specific skills; and</a:t>
            </a:r>
          </a:p>
          <a:p>
            <a:pPr marL="342900" indent="-342900">
              <a:buFont typeface="Arial" charset="0"/>
              <a:buChar char="•"/>
            </a:pPr>
            <a:r>
              <a:rPr lang="en-AU" dirty="0" smtClean="0"/>
              <a:t>formal recognition and rewarding of a wider range of learning experiences.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13</a:t>
            </a:fld>
            <a:endParaRPr lang="en-AU"/>
          </a:p>
        </p:txBody>
      </p:sp>
    </p:spTree>
    <p:extLst>
      <p:ext uri="{BB962C8B-B14F-4D97-AF65-F5344CB8AC3E}">
        <p14:creationId xmlns:p14="http://schemas.microsoft.com/office/powerpoint/2010/main" val="98429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benefits of micro-credentialing and stacking for </a:t>
            </a:r>
            <a:r>
              <a:rPr lang="en-AU" b="1" dirty="0" smtClean="0"/>
              <a:t>CPD providers </a:t>
            </a:r>
            <a:r>
              <a:rPr lang="en-AU" dirty="0" smtClean="0"/>
              <a:t>include:</a:t>
            </a:r>
          </a:p>
          <a:p>
            <a:pPr marL="342900" indent="-342900">
              <a:buFont typeface="Arial" charset="0"/>
              <a:buChar char="•"/>
            </a:pPr>
            <a:r>
              <a:rPr lang="en-AU" dirty="0" smtClean="0"/>
              <a:t>enhancement of their credibility and rigour; and</a:t>
            </a:r>
          </a:p>
          <a:p>
            <a:pPr marL="342900" indent="-342900">
              <a:buFont typeface="Arial" charset="0"/>
              <a:buChar char="•"/>
            </a:pPr>
            <a:r>
              <a:rPr lang="en-AU" dirty="0" smtClean="0"/>
              <a:t>access to new markets.</a:t>
            </a:r>
          </a:p>
          <a:p>
            <a:pPr marL="0" indent="0">
              <a:buFont typeface="Arial" charset="0"/>
              <a:buNone/>
            </a:pPr>
            <a:endParaRPr lang="en-AU" dirty="0" smtClean="0"/>
          </a:p>
          <a:p>
            <a:r>
              <a:rPr lang="en-AU" dirty="0" smtClean="0"/>
              <a:t>The benefits of micro-credentialing and stacking for </a:t>
            </a:r>
            <a:r>
              <a:rPr lang="en-AU" b="1" dirty="0" smtClean="0"/>
              <a:t>universities </a:t>
            </a:r>
            <a:r>
              <a:rPr lang="en-AU" dirty="0" smtClean="0"/>
              <a:t>include:</a:t>
            </a:r>
          </a:p>
          <a:p>
            <a:pPr marL="342900" indent="-342900">
              <a:buFont typeface="Arial" charset="0"/>
              <a:buChar char="•"/>
            </a:pPr>
            <a:r>
              <a:rPr lang="en-AU" dirty="0" smtClean="0"/>
              <a:t>the unlocking of institutional expertise by making it available in smaller ‘chunks’;</a:t>
            </a:r>
          </a:p>
          <a:p>
            <a:pPr marL="342900" indent="-342900">
              <a:buFont typeface="Arial" charset="0"/>
              <a:buChar char="•"/>
            </a:pPr>
            <a:r>
              <a:rPr lang="en-AU" dirty="0" smtClean="0"/>
              <a:t>enhancement of their relevance, authenticity and ability to address current skill gaps; and</a:t>
            </a:r>
          </a:p>
          <a:p>
            <a:pPr marL="342900" indent="-342900">
              <a:buFont typeface="Arial" charset="0"/>
              <a:buChar char="•"/>
            </a:pPr>
            <a:r>
              <a:rPr lang="en-AU" dirty="0" smtClean="0"/>
              <a:t>the creation of new pathways to postgraduate education.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14</a:t>
            </a:fld>
            <a:endParaRPr lang="en-AU"/>
          </a:p>
        </p:txBody>
      </p:sp>
    </p:spTree>
    <p:extLst>
      <p:ext uri="{BB962C8B-B14F-4D97-AF65-F5344CB8AC3E}">
        <p14:creationId xmlns:p14="http://schemas.microsoft.com/office/powerpoint/2010/main" val="1058810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significant challenges associated with micro-credentialing and stacking include:</a:t>
            </a:r>
          </a:p>
          <a:p>
            <a:pPr marL="342900" indent="-342900">
              <a:buFont typeface="Arial" charset="0"/>
              <a:buChar char="•"/>
            </a:pPr>
            <a:r>
              <a:rPr lang="en-AU" dirty="0" smtClean="0"/>
              <a:t>the cost of digital badging and verification platforms;</a:t>
            </a:r>
          </a:p>
          <a:p>
            <a:pPr marL="342900" indent="-342900">
              <a:buFont typeface="Arial" charset="0"/>
              <a:buChar char="•"/>
            </a:pPr>
            <a:r>
              <a:rPr lang="en-AU" dirty="0" smtClean="0"/>
              <a:t>inconsistencies between micro-credentialing platforms and pathway arrangements;</a:t>
            </a:r>
          </a:p>
          <a:p>
            <a:pPr marL="342900" indent="-342900">
              <a:buFont typeface="Arial" charset="0"/>
              <a:buChar char="•"/>
            </a:pPr>
            <a:r>
              <a:rPr lang="en-AU" dirty="0" smtClean="0"/>
              <a:t>the negotiation of agreements between CPD providers and universities;</a:t>
            </a:r>
          </a:p>
          <a:p>
            <a:pPr marL="342900" marR="0" indent="-342900" algn="l" defTabSz="914400" rtl="0" eaLnBrk="1" fontAlgn="auto" latinLnBrk="0" hangingPunct="1">
              <a:lnSpc>
                <a:spcPct val="100000"/>
              </a:lnSpc>
              <a:spcBef>
                <a:spcPts val="0"/>
              </a:spcBef>
              <a:spcAft>
                <a:spcPts val="0"/>
              </a:spcAft>
              <a:buClrTx/>
              <a:buSzTx/>
              <a:buFont typeface="Arial" charset="0"/>
              <a:buChar char="•"/>
              <a:tabLst/>
              <a:defRPr/>
            </a:pPr>
            <a:r>
              <a:rPr lang="en-AU" dirty="0" smtClean="0"/>
              <a:t>difficulties demonstrating that CPD is delivered and assessed appropriately;</a:t>
            </a:r>
          </a:p>
          <a:p>
            <a:pPr marL="342900" marR="0" indent="-342900" algn="l" defTabSz="914400" rtl="0" eaLnBrk="1" fontAlgn="auto" latinLnBrk="0" hangingPunct="1">
              <a:lnSpc>
                <a:spcPct val="100000"/>
              </a:lnSpc>
              <a:spcBef>
                <a:spcPts val="0"/>
              </a:spcBef>
              <a:spcAft>
                <a:spcPts val="0"/>
              </a:spcAft>
              <a:buClrTx/>
              <a:buSzTx/>
              <a:buFont typeface="Arial" charset="0"/>
              <a:buChar char="•"/>
              <a:tabLst/>
              <a:defRPr/>
            </a:pPr>
            <a:r>
              <a:rPr lang="en-AU" dirty="0" smtClean="0"/>
              <a:t>the cost differential between CPD courses and postgraduate programs;</a:t>
            </a:r>
          </a:p>
          <a:p>
            <a:pPr marL="342900" indent="-342900">
              <a:buFont typeface="Arial" charset="0"/>
              <a:buChar char="•"/>
            </a:pPr>
            <a:r>
              <a:rPr lang="en-AU" dirty="0" smtClean="0"/>
              <a:t>ensuring genuine cohesiveness and consistency in the lifelong learning journey;</a:t>
            </a:r>
          </a:p>
          <a:p>
            <a:pPr marL="342900" indent="-342900">
              <a:buFont typeface="Arial" charset="0"/>
              <a:buChar char="•"/>
            </a:pPr>
            <a:r>
              <a:rPr lang="en-AU" dirty="0" smtClean="0"/>
              <a:t>maintaining both academic rigour and the perception of academic rigour.</a:t>
            </a:r>
            <a:endParaRPr lang="en-AU"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15</a:t>
            </a:fld>
            <a:endParaRPr lang="en-AU"/>
          </a:p>
        </p:txBody>
      </p:sp>
    </p:spTree>
    <p:extLst>
      <p:ext uri="{BB962C8B-B14F-4D97-AF65-F5344CB8AC3E}">
        <p14:creationId xmlns:p14="http://schemas.microsoft.com/office/powerpoint/2010/main" val="114301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final challenge is a significant one,</a:t>
            </a:r>
            <a:r>
              <a:rPr lang="en-AU" baseline="0" dirty="0" smtClean="0"/>
              <a:t> and one that in fact increases as micro-credentialing and stacking becomes more widespread.</a:t>
            </a:r>
            <a:endParaRPr lang="en-AU" dirty="0" smtClean="0"/>
          </a:p>
          <a:p>
            <a:endParaRPr lang="en-AU" dirty="0" smtClean="0"/>
          </a:p>
          <a:p>
            <a:r>
              <a:rPr lang="en-AU" dirty="0" smtClean="0"/>
              <a:t>Micro-credentialing</a:t>
            </a:r>
            <a:r>
              <a:rPr lang="en-AU" baseline="0" dirty="0" smtClean="0"/>
              <a:t> and stacking is likely to be criticised as leading to the commodification and </a:t>
            </a:r>
            <a:r>
              <a:rPr lang="en-AU" baseline="0" dirty="0" err="1" smtClean="0"/>
              <a:t>vocationalisation</a:t>
            </a:r>
            <a:r>
              <a:rPr lang="en-AU" baseline="0" dirty="0" smtClean="0"/>
              <a:t> of higher education.</a:t>
            </a:r>
          </a:p>
          <a:p>
            <a:endParaRPr lang="en-AU" baseline="0" dirty="0" smtClean="0"/>
          </a:p>
          <a:p>
            <a:r>
              <a:rPr lang="en-AU" baseline="0" dirty="0" smtClean="0"/>
              <a:t>By this I mean the transformation of educational experiences into (1) products to be consumed, and (2) experiences that focus primarily if not entirely upon enhancement of the learner’s employability and ability to engage in productive work. Enhancing employability is of course an important objective of engaging in learning but it is not the only objective (contrary to what some contemporary public discussion of the role of universities might suggest). Teaching and learning is a central element of the endeavour to preserve, enhance and transmit human knowledge from one generation to the next. Its goals include not only helping the learner to get a job but also helping the learner contribute to the public good and facilitating a positive transformation of the self.</a:t>
            </a:r>
          </a:p>
          <a:p>
            <a:endParaRPr lang="en-AU" baseline="0" dirty="0" smtClean="0"/>
          </a:p>
          <a:p>
            <a:r>
              <a:rPr lang="en-AU" baseline="0" dirty="0" smtClean="0"/>
              <a:t>Postgraduate study has traditionally been characterised by a prolonged and immersive engagement with a field of knowledge. If more and more postgraduate study is comprised of ‘</a:t>
            </a:r>
            <a:r>
              <a:rPr lang="en-AU" baseline="0" dirty="0" err="1" smtClean="0"/>
              <a:t>bootcamp</a:t>
            </a:r>
            <a:r>
              <a:rPr lang="en-AU" baseline="0" dirty="0" smtClean="0"/>
              <a:t>’ style learning experiences, i.e. short, intensive courses that focus upon the development of practical skills and the fast acquisition of current knowledge, there is a danger that something of value to our community will be lost.</a:t>
            </a:r>
          </a:p>
          <a:p>
            <a:endParaRPr lang="en-AU" baseline="0" dirty="0" smtClean="0"/>
          </a:p>
          <a:p>
            <a:r>
              <a:rPr lang="en-AU" baseline="0" dirty="0" smtClean="0"/>
              <a:t>Of course, this assumes that all postgraduate study will be subsumed by micro-credentialing and stacking, and this is unlikely. There will still be learners who prefer to engage in postgraduate study in the traditional way, and many of the learners who choose to earn a postgraduate qualification via micro-credentialing and stacking are less likely to be ones who would otherwise have enrolled in an LLM or PhD and more likely to be learners who would never have undertaken postgraduate study at all. </a:t>
            </a:r>
          </a:p>
          <a:p>
            <a:endParaRPr lang="en-AU" baseline="0" dirty="0" smtClean="0"/>
          </a:p>
          <a:p>
            <a:r>
              <a:rPr lang="en-AU" baseline="0" dirty="0" smtClean="0"/>
              <a:t>And that, in my view, makes this development a positive one.</a:t>
            </a:r>
            <a:endParaRPr lang="en-AU"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16</a:t>
            </a:fld>
            <a:endParaRPr lang="en-AU"/>
          </a:p>
        </p:txBody>
      </p:sp>
    </p:spTree>
    <p:extLst>
      <p:ext uri="{BB962C8B-B14F-4D97-AF65-F5344CB8AC3E}">
        <p14:creationId xmlns:p14="http://schemas.microsoft.com/office/powerpoint/2010/main" val="2136795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CLEAA Conference Notes</a:t>
            </a:r>
          </a:p>
          <a:p>
            <a:r>
              <a:rPr lang="en-AU" dirty="0" smtClean="0"/>
              <a:t>Thursday 18 October 2018</a:t>
            </a:r>
          </a:p>
          <a:p>
            <a:pPr marL="171450" lvl="0" indent="-171450">
              <a:buFont typeface="Arial" charset="0"/>
              <a:buChar char="•"/>
            </a:pPr>
            <a:r>
              <a:rPr lang="en-AU" dirty="0" smtClean="0"/>
              <a:t>Law societies; universities; private providers; government</a:t>
            </a:r>
          </a:p>
          <a:p>
            <a:pPr marL="171450" lvl="0" indent="-171450">
              <a:buFont typeface="Arial" charset="0"/>
              <a:buChar char="•"/>
            </a:pPr>
            <a:endParaRPr lang="en-AU" dirty="0" smtClean="0"/>
          </a:p>
          <a:p>
            <a:pPr marL="171450" lvl="0" indent="-171450">
              <a:buFont typeface="Arial" charset="0"/>
              <a:buChar char="•"/>
            </a:pPr>
            <a:r>
              <a:rPr lang="en-AU" dirty="0" smtClean="0"/>
              <a:t>Learning = change</a:t>
            </a:r>
            <a:r>
              <a:rPr lang="en-AU" baseline="0" dirty="0" smtClean="0"/>
              <a:t> </a:t>
            </a:r>
            <a:r>
              <a:rPr lang="en-AU" dirty="0" smtClean="0"/>
              <a:t>in what we know, can do and value arising</a:t>
            </a:r>
            <a:r>
              <a:rPr lang="en-AU" baseline="0" dirty="0" smtClean="0"/>
              <a:t> through experiences including introspection</a:t>
            </a:r>
          </a:p>
          <a:p>
            <a:pPr marL="171450" lvl="0" indent="-171450">
              <a:buFont typeface="Arial" charset="0"/>
              <a:buChar char="•"/>
            </a:pPr>
            <a:r>
              <a:rPr lang="en-AU" baseline="0" dirty="0" smtClean="0"/>
              <a:t>Education = Provision of experiences usually intended to achieve particular outcomes</a:t>
            </a:r>
          </a:p>
          <a:p>
            <a:pPr marL="171450" lvl="0" indent="-171450">
              <a:buFont typeface="Arial" charset="0"/>
              <a:buChar char="•"/>
            </a:pPr>
            <a:r>
              <a:rPr lang="en-AU" baseline="0" dirty="0" smtClean="0"/>
              <a:t>BUT educational provision and workplace experiences are no more than initiations to change: individuals decide whether or not they take up these initiations</a:t>
            </a:r>
          </a:p>
          <a:p>
            <a:pPr marL="171450" lvl="0" indent="-171450">
              <a:buFont typeface="Arial" charset="0"/>
              <a:buChar char="•"/>
            </a:pPr>
            <a:r>
              <a:rPr lang="en-AU" baseline="0" dirty="0" smtClean="0"/>
              <a:t>Effective learning = activities in which we engage + how we engage in them</a:t>
            </a:r>
          </a:p>
          <a:p>
            <a:pPr marL="171450" lvl="0" indent="-171450">
              <a:buFont typeface="Arial" charset="0"/>
              <a:buChar char="•"/>
            </a:pPr>
            <a:r>
              <a:rPr lang="en-AU" baseline="0" dirty="0" smtClean="0"/>
              <a:t>Most common and sustained mode of learning and innovating occupations across human history is through practice , i.e. doing it</a:t>
            </a:r>
          </a:p>
          <a:p>
            <a:pPr marL="171450" lvl="0" indent="-171450">
              <a:buFont typeface="Arial" charset="0"/>
              <a:buChar char="•"/>
            </a:pPr>
            <a:r>
              <a:rPr lang="en-AU" baseline="0" dirty="0" smtClean="0"/>
              <a:t>Mimesis: observation </a:t>
            </a:r>
            <a:r>
              <a:rPr lang="en-AU" baseline="0" smtClean="0"/>
              <a:t>+ imitation </a:t>
            </a:r>
            <a:r>
              <a:rPr lang="en-AU" baseline="0" dirty="0" smtClean="0"/>
              <a:t>+ practice</a:t>
            </a:r>
          </a:p>
          <a:p>
            <a:pPr marL="171450" lvl="0" indent="-171450">
              <a:buFont typeface="Arial" charset="0"/>
              <a:buChar char="•"/>
            </a:pPr>
            <a:endParaRPr lang="en-AU" baseline="0" dirty="0" smtClean="0"/>
          </a:p>
          <a:p>
            <a:pPr marL="171450" lvl="0" indent="-171450">
              <a:buFont typeface="Arial" charset="0"/>
              <a:buChar char="•"/>
            </a:pPr>
            <a:endParaRPr lang="en-AU" dirty="0" smtClean="0"/>
          </a:p>
          <a:p>
            <a:pPr marL="171450" lvl="0" indent="-171450">
              <a:buFont typeface="Arial" charset="0"/>
              <a:buChar char="•"/>
            </a:pPr>
            <a:endParaRPr lang="en-AU" dirty="0"/>
          </a:p>
        </p:txBody>
      </p:sp>
    </p:spTree>
    <p:extLst>
      <p:ext uri="{BB962C8B-B14F-4D97-AF65-F5344CB8AC3E}">
        <p14:creationId xmlns:p14="http://schemas.microsoft.com/office/powerpoint/2010/main" val="157987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What if lawyers could earn digital badges for completing CPD and then use the badges to earn credit towards a postgraduate legal qualification? </a:t>
            </a:r>
          </a:p>
          <a:p>
            <a:endParaRPr lang="en-US" i="0" dirty="0" smtClean="0"/>
          </a:p>
          <a:p>
            <a:r>
              <a:rPr lang="en-US" i="0" dirty="0" smtClean="0"/>
              <a:t>It’s already happening elsewhere. Why not here? </a:t>
            </a:r>
            <a:endParaRPr lang="en-US" i="0" dirty="0" smtClean="0"/>
          </a:p>
          <a:p>
            <a:endParaRPr lang="en-US" i="0" dirty="0" smtClean="0"/>
          </a:p>
          <a:p>
            <a:endParaRPr lang="en-US" i="0" dirty="0" smtClean="0"/>
          </a:p>
          <a:p>
            <a:r>
              <a:rPr lang="en-US" i="0" dirty="0" smtClean="0"/>
              <a:t>Internationalization, diversification and emergent tech in legal services and education sectors – positive and</a:t>
            </a:r>
            <a:r>
              <a:rPr lang="en-US" i="0" baseline="0" dirty="0" smtClean="0"/>
              <a:t> negative</a:t>
            </a:r>
            <a:endParaRPr lang="en-US" i="0" dirty="0" smtClean="0"/>
          </a:p>
          <a:p>
            <a:r>
              <a:rPr lang="en-US" i="0" dirty="0" smtClean="0"/>
              <a:t>Not going</a:t>
            </a:r>
            <a:r>
              <a:rPr lang="en-US" i="0" baseline="0" dirty="0" smtClean="0"/>
              <a:t> to help you feel better, going to focus upon one emergent transformation that has both positive and negative potential consequences</a:t>
            </a:r>
            <a:endParaRPr lang="en-US" i="0" dirty="0" smtClean="0"/>
          </a:p>
          <a:p>
            <a:endParaRPr lang="en-AU" i="0" dirty="0" smtClean="0"/>
          </a:p>
        </p:txBody>
      </p:sp>
    </p:spTree>
    <p:extLst>
      <p:ext uri="{BB962C8B-B14F-4D97-AF65-F5344CB8AC3E}">
        <p14:creationId xmlns:p14="http://schemas.microsoft.com/office/powerpoint/2010/main" val="1432305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0" i="0" u="none" strike="noStrike" kern="1200" dirty="0" smtClean="0">
                <a:solidFill>
                  <a:schemeClr val="tx1"/>
                </a:solidFill>
                <a:effectLst/>
                <a:latin typeface="+mn-lt"/>
                <a:ea typeface="+mn-ea"/>
                <a:cs typeface="+mn-cs"/>
              </a:rPr>
              <a:t>For</a:t>
            </a:r>
            <a:r>
              <a:rPr lang="en-US" sz="1200" b="0" i="0" u="none" strike="noStrike" kern="1200" baseline="0" dirty="0" smtClean="0">
                <a:solidFill>
                  <a:schemeClr val="tx1"/>
                </a:solidFill>
                <a:effectLst/>
                <a:latin typeface="+mn-lt"/>
                <a:ea typeface="+mn-ea"/>
                <a:cs typeface="+mn-cs"/>
              </a:rPr>
              <a:t> most legal professionals, their journey of lifelong learning ‘splits’ following admission into two pathways, continuing professional development and postgraduate study, with little or no interaction between the two.</a:t>
            </a:r>
          </a:p>
          <a:p>
            <a:pPr marL="0" indent="0">
              <a:buFont typeface="Arial" charset="0"/>
              <a:buNone/>
            </a:pPr>
            <a:endParaRPr lang="en-US" sz="1200" b="0" i="0" u="none" strike="noStrike" kern="1200" baseline="0" dirty="0" smtClean="0">
              <a:solidFill>
                <a:schemeClr val="tx1"/>
              </a:solidFill>
              <a:effectLst/>
              <a:latin typeface="+mn-lt"/>
              <a:ea typeface="+mn-ea"/>
              <a:cs typeface="+mn-cs"/>
            </a:endParaRPr>
          </a:p>
          <a:p>
            <a:pPr marL="0" indent="0">
              <a:buFont typeface="Arial" charset="0"/>
              <a:buNone/>
            </a:pPr>
            <a:r>
              <a:rPr lang="en-US" sz="1200" b="0" i="0" u="none" strike="noStrike" kern="1200" baseline="0" dirty="0" smtClean="0">
                <a:solidFill>
                  <a:schemeClr val="tx1"/>
                </a:solidFill>
                <a:effectLst/>
                <a:latin typeface="+mn-lt"/>
                <a:ea typeface="+mn-ea"/>
                <a:cs typeface="+mn-cs"/>
              </a:rPr>
              <a:t>Continuing professional development (CPD) may be mandated or voluntary, and is typically comprised of learning experiences that are:</a:t>
            </a:r>
          </a:p>
          <a:p>
            <a:pPr marL="171450" lvl="0" indent="-171450">
              <a:buFont typeface="Arial" charset="0"/>
              <a:buChar char="•"/>
            </a:pPr>
            <a:r>
              <a:rPr lang="en-US" sz="1200" b="0" i="0" u="none" strike="noStrike" kern="1200" baseline="0" dirty="0" smtClean="0">
                <a:solidFill>
                  <a:schemeClr val="tx1"/>
                </a:solidFill>
                <a:effectLst/>
                <a:latin typeface="+mn-lt"/>
                <a:ea typeface="+mn-ea"/>
                <a:cs typeface="+mn-cs"/>
              </a:rPr>
              <a:t>Relatively short in duration – from a one hour seminar to a conference across 3 or 4 days</a:t>
            </a:r>
          </a:p>
          <a:p>
            <a:pPr marL="171450" lvl="0" indent="-171450">
              <a:buFont typeface="Arial" charset="0"/>
              <a:buChar char="•"/>
            </a:pPr>
            <a:r>
              <a:rPr lang="en-US" sz="1200" b="0" i="0" u="none" strike="noStrike" kern="1200" baseline="0" dirty="0" smtClean="0">
                <a:solidFill>
                  <a:schemeClr val="tx1"/>
                </a:solidFill>
                <a:effectLst/>
                <a:latin typeface="+mn-lt"/>
                <a:ea typeface="+mn-ea"/>
                <a:cs typeface="+mn-cs"/>
              </a:rPr>
              <a:t>Practice focused</a:t>
            </a:r>
          </a:p>
          <a:p>
            <a:pPr marL="171450" lvl="0" indent="-171450">
              <a:buFont typeface="Arial" charset="0"/>
              <a:buChar char="•"/>
            </a:pPr>
            <a:r>
              <a:rPr lang="en-US" sz="1200" b="0" i="0" u="none" strike="noStrike" kern="1200" baseline="0" dirty="0" smtClean="0">
                <a:solidFill>
                  <a:schemeClr val="tx1"/>
                </a:solidFill>
                <a:effectLst/>
                <a:latin typeface="+mn-lt"/>
                <a:ea typeface="+mn-ea"/>
                <a:cs typeface="+mn-cs"/>
              </a:rPr>
              <a:t>Delivered online or face-to-face (F2F)</a:t>
            </a:r>
          </a:p>
          <a:p>
            <a:pPr marL="171450" lvl="0" indent="-171450">
              <a:buFont typeface="Arial" charset="0"/>
              <a:buChar char="•"/>
            </a:pPr>
            <a:r>
              <a:rPr lang="en-US" sz="1200" b="0" i="0" u="none" strike="noStrike" kern="1200" baseline="0" dirty="0" smtClean="0">
                <a:solidFill>
                  <a:schemeClr val="tx1"/>
                </a:solidFill>
                <a:effectLst/>
                <a:latin typeface="+mn-lt"/>
                <a:ea typeface="+mn-ea"/>
                <a:cs typeface="+mn-cs"/>
              </a:rPr>
              <a:t>Not assessed</a:t>
            </a: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lang="en-US" sz="1200" b="0" i="0" u="none" strike="noStrike"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b="0" i="0" u="none" strike="noStrike" kern="1200" baseline="0" dirty="0" smtClean="0">
                <a:solidFill>
                  <a:schemeClr val="tx1"/>
                </a:solidFill>
                <a:effectLst/>
                <a:latin typeface="+mn-lt"/>
                <a:ea typeface="+mn-ea"/>
                <a:cs typeface="+mn-cs"/>
              </a:rPr>
              <a:t>Postgraduate study (PS) is usually voluntary (although note the emerging expectation of PG study in some European firms) and is typically comprised of learning experiences that are:</a:t>
            </a:r>
          </a:p>
          <a:p>
            <a:pPr marL="171450" lvl="0" indent="-171450">
              <a:buFont typeface="Arial" charset="0"/>
              <a:buChar char="•"/>
            </a:pPr>
            <a:r>
              <a:rPr lang="en-US" sz="1200" b="0" i="0" u="none" strike="noStrike" kern="1200" dirty="0" smtClean="0">
                <a:solidFill>
                  <a:schemeClr val="tx1"/>
                </a:solidFill>
                <a:effectLst/>
                <a:latin typeface="+mn-lt"/>
                <a:ea typeface="+mn-ea"/>
                <a:cs typeface="+mn-cs"/>
              </a:rPr>
              <a:t>Longer in duration</a:t>
            </a:r>
            <a:r>
              <a:rPr lang="en-US" sz="1200" b="0" i="0" u="none" strike="noStrike" kern="1200" baseline="0" dirty="0" smtClean="0">
                <a:solidFill>
                  <a:schemeClr val="tx1"/>
                </a:solidFill>
                <a:effectLst/>
                <a:latin typeface="+mn-lt"/>
                <a:ea typeface="+mn-ea"/>
                <a:cs typeface="+mn-cs"/>
              </a:rPr>
              <a:t> – from a one semester graduate certificate through a 2 to 4 semester Masters to a 3-6 year PhD</a:t>
            </a:r>
          </a:p>
          <a:p>
            <a:pPr marL="171450" lvl="0" indent="-171450">
              <a:buFont typeface="Arial" charset="0"/>
              <a:buChar char="•"/>
            </a:pPr>
            <a:r>
              <a:rPr lang="en-US" sz="1200" b="0" i="0" u="none" strike="noStrike" kern="1200" baseline="0" dirty="0" smtClean="0">
                <a:solidFill>
                  <a:schemeClr val="tx1"/>
                </a:solidFill>
                <a:effectLst/>
                <a:latin typeface="+mn-lt"/>
                <a:ea typeface="+mn-ea"/>
                <a:cs typeface="+mn-cs"/>
              </a:rPr>
              <a:t>Scholarly and theoretical</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u="none" strike="noStrike" kern="1200" baseline="0" dirty="0" smtClean="0">
                <a:solidFill>
                  <a:schemeClr val="tx1"/>
                </a:solidFill>
                <a:effectLst/>
                <a:latin typeface="+mn-lt"/>
                <a:ea typeface="+mn-ea"/>
                <a:cs typeface="+mn-cs"/>
              </a:rPr>
              <a:t>Delivered online or face-to-face (F2F)</a:t>
            </a:r>
          </a:p>
          <a:p>
            <a:pPr marL="171450" lvl="0" indent="-171450">
              <a:buFont typeface="Arial" charset="0"/>
              <a:buChar char="•"/>
            </a:pPr>
            <a:r>
              <a:rPr lang="en-US" sz="1200" b="0" i="0" u="none" strike="noStrike" kern="1200" dirty="0" smtClean="0">
                <a:solidFill>
                  <a:schemeClr val="tx1"/>
                </a:solidFill>
                <a:effectLst/>
                <a:latin typeface="+mn-lt"/>
                <a:ea typeface="+mn-ea"/>
                <a:cs typeface="+mn-cs"/>
              </a:rPr>
              <a:t>Assessed</a:t>
            </a:r>
          </a:p>
          <a:p>
            <a:pPr marL="0" lvl="0" indent="0">
              <a:buFont typeface="Arial" charset="0"/>
              <a:buNone/>
            </a:pPr>
            <a:endParaRPr lang="en-US" sz="1200" b="0" i="0" u="none" strike="noStrike" kern="1200" dirty="0" smtClean="0">
              <a:solidFill>
                <a:schemeClr val="tx1"/>
              </a:solidFill>
              <a:effectLst/>
              <a:latin typeface="+mn-lt"/>
              <a:ea typeface="+mn-ea"/>
              <a:cs typeface="+mn-cs"/>
            </a:endParaRPr>
          </a:p>
          <a:p>
            <a:pPr marL="0" lvl="0" indent="0">
              <a:buFont typeface="Arial" charset="0"/>
              <a:buNone/>
            </a:pPr>
            <a:r>
              <a:rPr lang="en-US" sz="1200" b="0" i="0" u="none" strike="noStrike" kern="1200" dirty="0" smtClean="0">
                <a:solidFill>
                  <a:schemeClr val="tx1"/>
                </a:solidFill>
                <a:effectLst/>
                <a:latin typeface="+mn-lt"/>
                <a:ea typeface="+mn-ea"/>
                <a:cs typeface="+mn-cs"/>
              </a:rPr>
              <a:t>MICRO-CREDENTIALLING AND STACKING</a:t>
            </a:r>
            <a:r>
              <a:rPr lang="en-US" sz="1200" b="0" i="0" u="none" strike="noStrike" kern="1200" baseline="0" dirty="0" smtClean="0">
                <a:solidFill>
                  <a:schemeClr val="tx1"/>
                </a:solidFill>
                <a:effectLst/>
                <a:latin typeface="+mn-lt"/>
                <a:ea typeface="+mn-ea"/>
                <a:cs typeface="+mn-cs"/>
              </a:rPr>
              <a:t> have the potential to bridge the gaps between CPD and PS.</a:t>
            </a:r>
            <a:endParaRPr lang="en-US" sz="1200" b="0" i="0" u="none" strike="noStrike" kern="1200" dirty="0" smtClean="0">
              <a:solidFill>
                <a:schemeClr val="tx1"/>
              </a:solidFill>
              <a:effectLst/>
              <a:latin typeface="+mn-lt"/>
              <a:ea typeface="+mn-ea"/>
              <a:cs typeface="+mn-cs"/>
            </a:endParaRPr>
          </a:p>
          <a:p>
            <a:pPr marL="171450" lvl="0" indent="-171450">
              <a:buFont typeface="Arial" charset="0"/>
              <a:buChar char="•"/>
            </a:pPr>
            <a:endParaRPr lang="en-US" sz="1200" b="0" i="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3</a:t>
            </a:fld>
            <a:endParaRPr lang="en-AU"/>
          </a:p>
        </p:txBody>
      </p:sp>
    </p:spTree>
    <p:extLst>
      <p:ext uri="{BB962C8B-B14F-4D97-AF65-F5344CB8AC3E}">
        <p14:creationId xmlns:p14="http://schemas.microsoft.com/office/powerpoint/2010/main" val="198389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AU" dirty="0" smtClean="0"/>
              <a:t>What are micro-credentialing and stacking?</a:t>
            </a:r>
          </a:p>
          <a:p>
            <a:pPr marL="457200" indent="-457200">
              <a:buAutoNum type="arabicPeriod"/>
            </a:pPr>
            <a:r>
              <a:rPr lang="en-AU" dirty="0" smtClean="0"/>
              <a:t>Who is micro-credentialing and stacking?</a:t>
            </a:r>
          </a:p>
          <a:p>
            <a:pPr marL="457200" indent="-457200">
              <a:buAutoNum type="arabicPeriod"/>
            </a:pPr>
            <a:r>
              <a:rPr lang="en-AU" dirty="0" smtClean="0"/>
              <a:t>What are the benefits?</a:t>
            </a:r>
          </a:p>
          <a:p>
            <a:pPr marL="457200" indent="-457200">
              <a:buAutoNum type="arabicPeriod"/>
            </a:pPr>
            <a:r>
              <a:rPr lang="en-AU" dirty="0" smtClean="0"/>
              <a:t>What are the challenges?</a:t>
            </a:r>
          </a:p>
          <a:p>
            <a:endParaRPr lang="en-AU" dirty="0"/>
          </a:p>
        </p:txBody>
      </p:sp>
    </p:spTree>
    <p:extLst>
      <p:ext uri="{BB962C8B-B14F-4D97-AF65-F5344CB8AC3E}">
        <p14:creationId xmlns:p14="http://schemas.microsoft.com/office/powerpoint/2010/main" val="270574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A </a:t>
            </a:r>
            <a:r>
              <a:rPr lang="en-US" b="1" dirty="0" smtClean="0"/>
              <a:t>micro</a:t>
            </a:r>
            <a:r>
              <a:rPr lang="en-US" dirty="0" smtClean="0"/>
              <a:t>-</a:t>
            </a:r>
            <a:r>
              <a:rPr lang="en-US" b="1" dirty="0" smtClean="0"/>
              <a:t>credential</a:t>
            </a:r>
            <a:r>
              <a:rPr lang="en-US" dirty="0" smtClean="0"/>
              <a:t> is a ‘mini-qualification’ that demonstrates that a person has acquired specific skills, knowledge, and/or experience in a given subject area. </a:t>
            </a:r>
            <a:r>
              <a:rPr lang="en-US" b="0" dirty="0" smtClean="0"/>
              <a:t>Micro-credentials tend to cover more than a single short course but less than a traditional qualification like a diploma or a degree. </a:t>
            </a:r>
            <a:endParaRPr lang="en-US" dirty="0" smtClean="0"/>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Micro-credentials can sometimes be </a:t>
            </a:r>
            <a:r>
              <a:rPr lang="en-US" b="1" dirty="0" smtClean="0"/>
              <a:t>stacked</a:t>
            </a:r>
            <a:r>
              <a:rPr lang="en-US" baseline="0" dirty="0" smtClean="0"/>
              <a:t> </a:t>
            </a:r>
            <a:r>
              <a:rPr lang="en-US" dirty="0" smtClean="0"/>
              <a:t>into credit towards a traditional qualification</a:t>
            </a:r>
            <a:r>
              <a:rPr lang="en-US" dirty="0" smtClean="0"/>
              <a:t>. (‘Stacking’ versus traditional linear learning pathway.)</a:t>
            </a:r>
            <a:endParaRPr lang="en-US" dirty="0" smtClean="0"/>
          </a:p>
          <a:p>
            <a:pPr marL="171450" indent="-171450">
              <a:buFont typeface="Arial"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5</a:t>
            </a:fld>
            <a:endParaRPr lang="en-AU"/>
          </a:p>
        </p:txBody>
      </p:sp>
    </p:spTree>
    <p:extLst>
      <p:ext uri="{BB962C8B-B14F-4D97-AF65-F5344CB8AC3E}">
        <p14:creationId xmlns:p14="http://schemas.microsoft.com/office/powerpoint/2010/main" val="172985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AU" dirty="0" smtClean="0"/>
              <a:t>The ‘stacking’ of CPD short courses into micro-credentials, and micro-credentials into postgraduate study in the form of a graduate certificate or a Masters, might look something like this.</a:t>
            </a:r>
          </a:p>
          <a:p>
            <a:pPr marL="0" indent="0">
              <a:buFont typeface="Arial" charset="0"/>
              <a:buNone/>
            </a:pPr>
            <a:endParaRPr lang="en-AU" dirty="0" smtClean="0"/>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AU" i="0" dirty="0" smtClean="0"/>
              <a:t>This</a:t>
            </a:r>
            <a:r>
              <a:rPr lang="en-AU" i="0" baseline="0" dirty="0" smtClean="0"/>
              <a:t> is contributing to the </a:t>
            </a:r>
            <a:r>
              <a:rPr lang="en-AU" i="0" dirty="0" smtClean="0"/>
              <a:t>‘unbundling’ and ‘</a:t>
            </a:r>
            <a:r>
              <a:rPr lang="en-AU" i="0" dirty="0" err="1" smtClean="0"/>
              <a:t>rebundling</a:t>
            </a:r>
            <a:r>
              <a:rPr lang="en-AU" i="0" dirty="0" smtClean="0"/>
              <a:t>’ of the lifelong learning journey, and a blurring of the boundaries between professional development and</a:t>
            </a:r>
            <a:r>
              <a:rPr lang="en-AU" i="0" baseline="0" dirty="0" smtClean="0"/>
              <a:t> postgraduate study.</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AU" i="0" dirty="0" smtClean="0"/>
          </a:p>
          <a:p>
            <a:pPr marL="0" indent="0">
              <a:buFont typeface="Arial" charset="0"/>
              <a:buNone/>
            </a:pPr>
            <a:r>
              <a:rPr lang="en-US" sz="1200" b="0" i="1" u="none" strike="noStrike" kern="1200" dirty="0" smtClean="0">
                <a:solidFill>
                  <a:schemeClr val="tx1"/>
                </a:solidFill>
                <a:effectLst/>
                <a:latin typeface="+mn-lt"/>
                <a:ea typeface="+mn-ea"/>
                <a:cs typeface="+mn-cs"/>
              </a:rPr>
              <a:t>Micro-credentials are rising in popularity among higher education institutions. Once considered leading-edge, micro-credentialing is becoming more commonplace despite some cautious skepticism:</a:t>
            </a:r>
            <a:r>
              <a:rPr lang="en-US" sz="1200" b="0" i="1"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https://</a:t>
            </a:r>
            <a:r>
              <a:rPr lang="en-US" sz="1200" b="0" i="0" u="none" strike="noStrike" kern="1200" dirty="0" err="1" smtClean="0">
                <a:solidFill>
                  <a:schemeClr val="tx1"/>
                </a:solidFill>
                <a:effectLst/>
                <a:latin typeface="+mn-lt"/>
                <a:ea typeface="+mn-ea"/>
                <a:cs typeface="+mn-cs"/>
              </a:rPr>
              <a:t>evolllution.com</a:t>
            </a:r>
            <a:r>
              <a:rPr lang="en-US" sz="1200" b="0" i="0" u="none" strike="noStrike" kern="1200" dirty="0" smtClean="0">
                <a:solidFill>
                  <a:schemeClr val="tx1"/>
                </a:solidFill>
                <a:effectLst/>
                <a:latin typeface="+mn-lt"/>
                <a:ea typeface="+mn-ea"/>
                <a:cs typeface="+mn-cs"/>
              </a:rPr>
              <a:t>/programming/credentials/</a:t>
            </a:r>
            <a:r>
              <a:rPr lang="en-US" sz="1200" b="0" i="0" u="none" strike="noStrike" kern="1200" dirty="0" err="1" smtClean="0">
                <a:solidFill>
                  <a:schemeClr val="tx1"/>
                </a:solidFill>
                <a:effectLst/>
                <a:latin typeface="+mn-lt"/>
                <a:ea typeface="+mn-ea"/>
                <a:cs typeface="+mn-cs"/>
              </a:rPr>
              <a:t>microcredentials</a:t>
            </a:r>
            <a:r>
              <a:rPr lang="en-US" sz="1200" b="0" i="0" u="none" strike="noStrike" kern="1200" dirty="0" smtClean="0">
                <a:solidFill>
                  <a:schemeClr val="tx1"/>
                </a:solidFill>
                <a:effectLst/>
                <a:latin typeface="+mn-lt"/>
                <a:ea typeface="+mn-ea"/>
                <a:cs typeface="+mn-cs"/>
              </a:rPr>
              <a:t>-on-the-outside-looking-in/ </a:t>
            </a:r>
            <a:endParaRPr lang="en-AU" dirty="0"/>
          </a:p>
          <a:p>
            <a:endParaRPr lang="en-AU" i="1"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6</a:t>
            </a:fld>
            <a:endParaRPr lang="en-AU"/>
          </a:p>
        </p:txBody>
      </p:sp>
    </p:spTree>
    <p:extLst>
      <p:ext uri="{BB962C8B-B14F-4D97-AF65-F5344CB8AC3E}">
        <p14:creationId xmlns:p14="http://schemas.microsoft.com/office/powerpoint/2010/main" val="72721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following are some of the concepts associated with micro-credentialing and stacking:</a:t>
            </a:r>
          </a:p>
          <a:p>
            <a:endParaRPr lang="en-AU"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b="1" dirty="0" smtClean="0"/>
              <a:t>Nano-degrees</a:t>
            </a:r>
            <a:r>
              <a:rPr lang="en-AU" b="1" baseline="0" dirty="0" smtClean="0"/>
              <a:t> and mi</a:t>
            </a:r>
            <a:r>
              <a:rPr lang="en-AU" b="1" dirty="0" smtClean="0"/>
              <a:t>cro-masters</a:t>
            </a:r>
            <a:r>
              <a:rPr lang="en-AU" dirty="0" smtClean="0"/>
              <a:t>: </a:t>
            </a:r>
            <a:r>
              <a:rPr lang="en-AU" b="0" dirty="0" smtClean="0"/>
              <a:t>T</a:t>
            </a:r>
            <a:r>
              <a:rPr lang="en-AU" dirty="0" smtClean="0"/>
              <a:t>hese</a:t>
            </a:r>
            <a:r>
              <a:rPr lang="en-AU" baseline="0" dirty="0" smtClean="0"/>
              <a:t> are</a:t>
            </a:r>
            <a:r>
              <a:rPr lang="en-AU" dirty="0" smtClean="0"/>
              <a:t> types of micro-credentials. They are short programs</a:t>
            </a:r>
            <a:r>
              <a:rPr lang="en-AU" baseline="0" dirty="0" smtClean="0"/>
              <a:t> comprised of a </a:t>
            </a:r>
            <a:r>
              <a:rPr lang="en-AU" dirty="0" smtClean="0"/>
              <a:t>series of undergraduate or postgraduate level short courses, typically delivered online,</a:t>
            </a:r>
            <a:r>
              <a:rPr lang="en-AU" baseline="0" dirty="0" smtClean="0"/>
              <a:t> and often entitling the learner to credit towards a full university degree.</a:t>
            </a:r>
            <a:endParaRPr lang="en-AU" dirty="0" smtClean="0"/>
          </a:p>
          <a:p>
            <a:pPr marL="171450" indent="-171450">
              <a:buFont typeface="Arial" charset="0"/>
              <a:buChar char="•"/>
            </a:pPr>
            <a:endParaRPr lang="en-AU" dirty="0" smtClean="0"/>
          </a:p>
          <a:p>
            <a:pPr marL="171450" indent="-171450">
              <a:buFont typeface="Arial" charset="0"/>
              <a:buChar char="•"/>
            </a:pPr>
            <a:r>
              <a:rPr lang="en-AU" b="1" dirty="0" smtClean="0"/>
              <a:t>Bootcamps</a:t>
            </a:r>
            <a:r>
              <a:rPr lang="en-AU" dirty="0" smtClean="0"/>
              <a:t>: Bootcamp-style courses are short,</a:t>
            </a:r>
            <a:r>
              <a:rPr lang="en-AU" baseline="0" dirty="0" smtClean="0"/>
              <a:t> intensive courses that </a:t>
            </a:r>
            <a:r>
              <a:rPr lang="en-AU" dirty="0" smtClean="0"/>
              <a:t>usually focus on a single topic or skill. The objective is for the student to learn the exact knowledge or skill they need in the shortest time possible, so they can quickly apply what they have learned. </a:t>
            </a:r>
          </a:p>
          <a:p>
            <a:pPr marL="171450" indent="-171450">
              <a:buFont typeface="Arial" charset="0"/>
              <a:buChar char="•"/>
            </a:pPr>
            <a:endParaRPr lang="en-AU"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b="1" dirty="0" smtClean="0"/>
              <a:t>Verified certificates</a:t>
            </a:r>
            <a:r>
              <a:rPr lang="en-AU" dirty="0" smtClean="0"/>
              <a:t>: </a:t>
            </a:r>
            <a:r>
              <a:rPr lang="en-AU" sz="1200" b="0" i="0" u="none" strike="noStrike" kern="1200" dirty="0" smtClean="0">
                <a:solidFill>
                  <a:schemeClr val="tx1"/>
                </a:solidFill>
                <a:effectLst/>
                <a:latin typeface="+mn-lt"/>
                <a:ea typeface="+mn-ea"/>
                <a:cs typeface="+mn-cs"/>
              </a:rPr>
              <a:t>A verified certificate certifies that the identity of a learner who has completed an online short course has been verified using a webcam and photo ID. A fee may be payable by the learner. (If completion</a:t>
            </a:r>
            <a:r>
              <a:rPr lang="en-AU" sz="1200" b="0" i="0" u="none" strike="noStrike" kern="1200" baseline="0" dirty="0" smtClean="0">
                <a:solidFill>
                  <a:schemeClr val="tx1"/>
                </a:solidFill>
                <a:effectLst/>
                <a:latin typeface="+mn-lt"/>
                <a:ea typeface="+mn-ea"/>
                <a:cs typeface="+mn-cs"/>
              </a:rPr>
              <a:t> of a short course is going to entitle the learner to credit towards a university degree there must be assurance that the person enrolling is the person who completed the course.)</a:t>
            </a:r>
            <a:endParaRPr lang="en-AU"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AU" dirty="0" smtClean="0"/>
          </a:p>
          <a:p>
            <a:pPr marL="171450" indent="-171450">
              <a:buFont typeface="Arial" charset="0"/>
              <a:buChar char="•"/>
            </a:pPr>
            <a:r>
              <a:rPr lang="en-AU" b="1" dirty="0" smtClean="0"/>
              <a:t>Digital badges</a:t>
            </a:r>
            <a:r>
              <a:rPr lang="en-AU" dirty="0" smtClean="0"/>
              <a:t>: A digital badge is a validated indicator of accomplishment, skill, quality, or interest. It is usually delivered</a:t>
            </a:r>
            <a:r>
              <a:rPr lang="en-AU" baseline="0" dirty="0" smtClean="0"/>
              <a:t> automatically by an online platform upon completion of a short course, and can be retained and displayed by the learner in a digital portfolio</a:t>
            </a:r>
            <a:r>
              <a:rPr lang="en-AU" dirty="0" smtClean="0"/>
              <a:t>. </a:t>
            </a:r>
          </a:p>
          <a:p>
            <a:pPr marL="171450" indent="-171450">
              <a:buFont typeface="Arial" charset="0"/>
              <a:buChar char="•"/>
            </a:pPr>
            <a:endParaRPr lang="en-AU"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7</a:t>
            </a:fld>
            <a:endParaRPr lang="en-AU"/>
          </a:p>
        </p:txBody>
      </p:sp>
    </p:spTree>
    <p:extLst>
      <p:ext uri="{BB962C8B-B14F-4D97-AF65-F5344CB8AC3E}">
        <p14:creationId xmlns:p14="http://schemas.microsoft.com/office/powerpoint/2010/main" val="8602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Digital badges are an element of the </a:t>
            </a:r>
            <a:r>
              <a:rPr lang="en-AU" b="1" dirty="0" smtClean="0"/>
              <a:t>gamification</a:t>
            </a:r>
            <a:r>
              <a:rPr lang="en-AU" dirty="0" smtClean="0"/>
              <a:t> of education.</a:t>
            </a:r>
          </a:p>
          <a:p>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200" b="0" i="0" kern="1200" dirty="0" smtClean="0">
                <a:solidFill>
                  <a:schemeClr val="tx1"/>
                </a:solidFill>
                <a:effectLst/>
                <a:latin typeface="+mn-lt"/>
                <a:ea typeface="+mn-ea"/>
                <a:cs typeface="+mn-cs"/>
              </a:rPr>
              <a:t>Gamification is the incorporation into any non-game context of some of the elements of games with the objective of motivating ‘players’ to continue ‘playing’. It has been happening for a long time: allocating marks, promoting competition, and awarding prizes</a:t>
            </a:r>
            <a:r>
              <a:rPr lang="en-AU" sz="1200" b="0" i="0" kern="1200" baseline="0" dirty="0" smtClean="0">
                <a:solidFill>
                  <a:schemeClr val="tx1"/>
                </a:solidFill>
                <a:effectLst/>
                <a:latin typeface="+mn-lt"/>
                <a:ea typeface="+mn-ea"/>
                <a:cs typeface="+mn-cs"/>
              </a:rPr>
              <a:t> are</a:t>
            </a:r>
            <a:r>
              <a:rPr lang="en-AU" sz="1200" b="0" i="0" kern="1200" dirty="0" smtClean="0">
                <a:solidFill>
                  <a:schemeClr val="tx1"/>
                </a:solidFill>
                <a:effectLst/>
                <a:latin typeface="+mn-lt"/>
                <a:ea typeface="+mn-ea"/>
                <a:cs typeface="+mn-cs"/>
              </a:rPr>
              <a:t> all examples of the gamification of education. If an instructor has incorporated into their course opportunities for student choice; or provides opportunities for immediate feedback, social connection, or collaborative problem solving; or sets challenges for students and offers rewards for completing them, they have gamified their teaching. By incorporating these elements, they are influencing student behaviour and student learning using gaming strategies.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smtClean="0">
              <a:solidFill>
                <a:schemeClr val="tx1"/>
              </a:solidFill>
              <a:effectLst/>
              <a:latin typeface="+mn-lt"/>
              <a:ea typeface="+mn-ea"/>
              <a:cs typeface="+mn-cs"/>
            </a:endParaRPr>
          </a:p>
          <a:p>
            <a:r>
              <a:rPr lang="en-AU" sz="1200" b="0" i="0" kern="1200" dirty="0" smtClean="0">
                <a:solidFill>
                  <a:schemeClr val="tx1"/>
                </a:solidFill>
                <a:effectLst/>
                <a:latin typeface="+mn-lt"/>
                <a:ea typeface="+mn-ea"/>
                <a:cs typeface="+mn-cs"/>
              </a:rPr>
              <a:t>A</a:t>
            </a:r>
            <a:r>
              <a:rPr lang="en-AU" sz="1200" b="0" i="0" kern="1200" baseline="0" dirty="0" smtClean="0">
                <a:solidFill>
                  <a:schemeClr val="tx1"/>
                </a:solidFill>
                <a:effectLst/>
                <a:latin typeface="+mn-lt"/>
                <a:ea typeface="+mn-ea"/>
                <a:cs typeface="+mn-cs"/>
              </a:rPr>
              <a:t>warding digital badges upon completion of online tasks, modules, courses and programs are simply a new, and successful, way of gamifying the learning process. Consider the appeal of leader boards and trophies in online gaming and you will understand why digital badges are seen as a viable way to motivate learners and enhance their engagement with a course.</a:t>
            </a:r>
            <a:endParaRPr lang="en-AU" sz="1200" b="0" i="0" kern="1200" dirty="0" smtClean="0">
              <a:solidFill>
                <a:schemeClr val="tx1"/>
              </a:solidFill>
              <a:effectLst/>
              <a:latin typeface="+mn-lt"/>
              <a:ea typeface="+mn-ea"/>
              <a:cs typeface="+mn-cs"/>
            </a:endParaRPr>
          </a:p>
          <a:p>
            <a:endParaRPr lang="en-AU" sz="1200" b="0" i="0" kern="1200" dirty="0" smtClean="0">
              <a:solidFill>
                <a:schemeClr val="tx1"/>
              </a:solidFill>
              <a:effectLst/>
              <a:latin typeface="+mn-lt"/>
              <a:ea typeface="+mn-ea"/>
              <a:cs typeface="+mn-cs"/>
            </a:endParaRPr>
          </a:p>
          <a:p>
            <a:r>
              <a:rPr lang="en-AU" sz="1200" b="0" i="0" kern="1200" dirty="0" smtClean="0">
                <a:solidFill>
                  <a:schemeClr val="tx1"/>
                </a:solidFill>
                <a:effectLst/>
                <a:latin typeface="+mn-lt"/>
                <a:ea typeface="+mn-ea"/>
                <a:cs typeface="+mn-cs"/>
              </a:rPr>
              <a:t>As with any pedagogy, gamification does not automatically promote student engagement, and gamification has its </a:t>
            </a:r>
            <a:r>
              <a:rPr lang="en-AU" sz="1200" b="0" i="0" u="sng" kern="1200" dirty="0" smtClean="0">
                <a:solidFill>
                  <a:schemeClr val="tx1"/>
                </a:solidFill>
                <a:effectLst/>
                <a:latin typeface="+mn-lt"/>
                <a:ea typeface="+mn-ea"/>
                <a:cs typeface="+mn-cs"/>
                <a:hlinkClick r:id="rId3"/>
              </a:rPr>
              <a:t>critics</a:t>
            </a:r>
            <a:r>
              <a:rPr lang="en-AU" sz="1200" b="0" i="0" kern="1200" dirty="0" smtClean="0">
                <a:solidFill>
                  <a:schemeClr val="tx1"/>
                </a:solidFill>
                <a:effectLst/>
                <a:latin typeface="+mn-lt"/>
                <a:ea typeface="+mn-ea"/>
                <a:cs typeface="+mn-cs"/>
              </a:rPr>
              <a:t>, but there is an increasing literature in support of its effectiveness as a tool to promote student learning.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8</a:t>
            </a:fld>
            <a:endParaRPr lang="en-AU"/>
          </a:p>
        </p:txBody>
      </p:sp>
    </p:spTree>
    <p:extLst>
      <p:ext uri="{BB962C8B-B14F-4D97-AF65-F5344CB8AC3E}">
        <p14:creationId xmlns:p14="http://schemas.microsoft.com/office/powerpoint/2010/main" val="179480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leading independent providers</a:t>
            </a:r>
            <a:r>
              <a:rPr lang="en-US" sz="1200" b="0" i="0" u="none" strike="noStrike" kern="1200" baseline="0" dirty="0" smtClean="0">
                <a:solidFill>
                  <a:schemeClr val="tx1"/>
                </a:solidFill>
                <a:effectLst/>
                <a:latin typeface="+mn-lt"/>
                <a:ea typeface="+mn-ea"/>
                <a:cs typeface="+mn-cs"/>
              </a:rPr>
              <a:t> of micro-credentials are Coursera, </a:t>
            </a:r>
            <a:r>
              <a:rPr lang="en-US" sz="1200" b="0" i="0" u="none" strike="noStrike" kern="1200" baseline="0" dirty="0" err="1" smtClean="0">
                <a:solidFill>
                  <a:schemeClr val="tx1"/>
                </a:solidFill>
                <a:effectLst/>
                <a:latin typeface="+mn-lt"/>
                <a:ea typeface="+mn-ea"/>
                <a:cs typeface="+mn-cs"/>
              </a:rPr>
              <a:t>edX</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Udacity</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FutureLearn</a:t>
            </a:r>
            <a:r>
              <a:rPr lang="en-US" sz="1200" b="0" i="0" u="none" strike="noStrike" kern="1200" baseline="0" dirty="0" smtClean="0">
                <a:solidFill>
                  <a:schemeClr val="tx1"/>
                </a:solidFill>
                <a:effectLst/>
                <a:latin typeface="+mn-lt"/>
                <a:ea typeface="+mn-ea"/>
                <a:cs typeface="+mn-cs"/>
              </a:rPr>
              <a:t> and </a:t>
            </a:r>
            <a:r>
              <a:rPr lang="en-US" sz="1200" b="0" i="0" u="none" strike="noStrike" kern="1200" baseline="0" dirty="0" err="1" smtClean="0">
                <a:solidFill>
                  <a:schemeClr val="tx1"/>
                </a:solidFill>
                <a:effectLst/>
                <a:latin typeface="+mn-lt"/>
                <a:ea typeface="+mn-ea"/>
                <a:cs typeface="+mn-cs"/>
              </a:rPr>
              <a:t>Kadenze</a:t>
            </a:r>
            <a:r>
              <a:rPr lang="en-US" sz="1200" b="0" i="0" u="none" strike="noStrike" kern="1200" baseline="0" dirty="0" smtClean="0">
                <a:solidFill>
                  <a:schemeClr val="tx1"/>
                </a:solidFill>
                <a:effectLst/>
                <a:latin typeface="+mn-lt"/>
                <a:ea typeface="+mn-ea"/>
                <a:cs typeface="+mn-cs"/>
              </a:rPr>
              <a:t>. Some micro-credentials lead to credit towards university programs, others do not. (This is a reflection of the fact that a pathway to postgraduate study is important for some learners but not for others.)</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Source: https</a:t>
            </a:r>
            <a:r>
              <a:rPr lang="en-US" sz="1200" b="0" i="0" u="none" strike="noStrike" kern="1200" dirty="0">
                <a:solidFill>
                  <a:schemeClr val="tx1"/>
                </a:solidFill>
                <a:effectLst/>
                <a:latin typeface="+mn-lt"/>
                <a:ea typeface="+mn-ea"/>
                <a:cs typeface="+mn-cs"/>
              </a:rPr>
              <a:t>://www.class-central.com/report/moocs-microcredentials-analysis-2018/: </a:t>
            </a:r>
          </a:p>
          <a:p>
            <a:pPr marL="228600" indent="-228600">
              <a:buFont typeface="+mj-lt"/>
              <a:buAutoNum type="arabicPeriod"/>
            </a:pPr>
            <a:r>
              <a:rPr lang="en-AU" dirty="0">
                <a:effectLst/>
              </a:rPr>
              <a:t>Coursera Specialization</a:t>
            </a:r>
            <a:r>
              <a:rPr lang="en-AU" dirty="0"/>
              <a:t> - </a:t>
            </a:r>
            <a:r>
              <a:rPr lang="en-AU" dirty="0">
                <a:effectLst/>
              </a:rPr>
              <a:t>Some potential to receive university credit for programs associated with particular degree programs (e.g. the </a:t>
            </a:r>
            <a:r>
              <a:rPr lang="en-AU" dirty="0" err="1">
                <a:effectLst/>
              </a:rPr>
              <a:t>iMBA</a:t>
            </a:r>
            <a:r>
              <a:rPr lang="en-AU" dirty="0">
                <a:effectLst/>
              </a:rPr>
              <a:t> from the University of Illinois)</a:t>
            </a:r>
            <a:r>
              <a:rPr lang="en-AU" dirty="0"/>
              <a:t> </a:t>
            </a:r>
          </a:p>
          <a:p>
            <a:pPr marL="228600" indent="-228600">
              <a:buFont typeface="+mj-lt"/>
              <a:buAutoNum type="arabicPeriod"/>
            </a:pPr>
            <a:r>
              <a:rPr lang="en-AU" dirty="0">
                <a:effectLst/>
              </a:rPr>
              <a:t>edX </a:t>
            </a:r>
            <a:r>
              <a:rPr lang="en-AU" dirty="0" err="1">
                <a:effectLst/>
              </a:rPr>
              <a:t>XSeries</a:t>
            </a:r>
            <a:r>
              <a:rPr lang="en-AU" dirty="0"/>
              <a:t> - </a:t>
            </a:r>
            <a:r>
              <a:rPr lang="en-AU" dirty="0">
                <a:effectLst/>
              </a:rPr>
              <a:t>No for-credit options</a:t>
            </a:r>
            <a:r>
              <a:rPr lang="en-AU" dirty="0"/>
              <a:t> </a:t>
            </a:r>
          </a:p>
          <a:p>
            <a:pPr marL="228600" indent="-228600">
              <a:buFont typeface="+mj-lt"/>
              <a:buAutoNum type="arabicPeriod"/>
            </a:pPr>
            <a:r>
              <a:rPr lang="en-AU" dirty="0" err="1">
                <a:effectLst/>
              </a:rPr>
              <a:t>FutureLearn</a:t>
            </a:r>
            <a:r>
              <a:rPr lang="en-AU" dirty="0">
                <a:effectLst/>
              </a:rPr>
              <a:t> Program</a:t>
            </a:r>
            <a:r>
              <a:rPr lang="en-AU" dirty="0"/>
              <a:t> - </a:t>
            </a:r>
            <a:r>
              <a:rPr lang="en-AU" dirty="0">
                <a:effectLst/>
              </a:rPr>
              <a:t>Some include options to earn university credit</a:t>
            </a:r>
            <a:r>
              <a:rPr lang="en-AU" dirty="0"/>
              <a:t> </a:t>
            </a:r>
          </a:p>
          <a:p>
            <a:pPr marL="228600" indent="-228600">
              <a:buFont typeface="+mj-lt"/>
              <a:buAutoNum type="arabicPeriod"/>
            </a:pPr>
            <a:r>
              <a:rPr lang="en-AU" dirty="0">
                <a:effectLst/>
              </a:rPr>
              <a:t>edX Professional Certificate</a:t>
            </a:r>
            <a:r>
              <a:rPr lang="en-AU" dirty="0"/>
              <a:t> - </a:t>
            </a:r>
            <a:r>
              <a:rPr lang="en-AU" dirty="0">
                <a:effectLst/>
              </a:rPr>
              <a:t>At least 2 offer some option for professionals of a certain background to earn credit</a:t>
            </a:r>
            <a:r>
              <a:rPr lang="en-AU" dirty="0"/>
              <a:t> </a:t>
            </a:r>
          </a:p>
          <a:p>
            <a:pPr marL="228600" indent="-228600">
              <a:buFont typeface="+mj-lt"/>
              <a:buAutoNum type="arabicPeriod"/>
            </a:pPr>
            <a:r>
              <a:rPr lang="en-AU" dirty="0" err="1">
                <a:effectLst/>
              </a:rPr>
              <a:t>Kadenze</a:t>
            </a:r>
            <a:r>
              <a:rPr lang="en-AU" dirty="0">
                <a:effectLst/>
              </a:rPr>
              <a:t> Program</a:t>
            </a:r>
            <a:r>
              <a:rPr lang="en-AU" dirty="0"/>
              <a:t> - </a:t>
            </a:r>
            <a:r>
              <a:rPr lang="en-AU" dirty="0">
                <a:effectLst/>
              </a:rPr>
              <a:t>Some include options to earn university credit</a:t>
            </a:r>
            <a:r>
              <a:rPr lang="en-AU" dirty="0"/>
              <a:t> </a:t>
            </a:r>
          </a:p>
          <a:p>
            <a:pPr marL="228600" indent="-228600">
              <a:buFont typeface="+mj-lt"/>
              <a:buAutoNum type="arabicPeriod"/>
            </a:pPr>
            <a:r>
              <a:rPr lang="en-AU" dirty="0">
                <a:effectLst/>
              </a:rPr>
              <a:t>Udacity Nanodegree</a:t>
            </a:r>
            <a:r>
              <a:rPr lang="en-AU" dirty="0"/>
              <a:t> - </a:t>
            </a:r>
            <a:r>
              <a:rPr lang="en-AU" dirty="0">
                <a:effectLst/>
              </a:rPr>
              <a:t>No for-credit options</a:t>
            </a:r>
            <a:r>
              <a:rPr lang="en-AU" dirty="0"/>
              <a:t> </a:t>
            </a:r>
          </a:p>
          <a:p>
            <a:pPr marL="228600" indent="-228600">
              <a:buFont typeface="+mj-lt"/>
              <a:buAutoNum type="arabicPeriod"/>
            </a:pPr>
            <a:r>
              <a:rPr lang="en-AU" dirty="0">
                <a:effectLst/>
              </a:rPr>
              <a:t>edX </a:t>
            </a:r>
            <a:r>
              <a:rPr lang="en-AU" dirty="0" err="1">
                <a:effectLst/>
              </a:rPr>
              <a:t>MicroMasters</a:t>
            </a:r>
            <a:r>
              <a:rPr lang="en-AU" dirty="0"/>
              <a:t> - </a:t>
            </a:r>
            <a:r>
              <a:rPr lang="en-AU" dirty="0">
                <a:effectLst/>
              </a:rPr>
              <a:t>Almost all </a:t>
            </a:r>
            <a:r>
              <a:rPr lang="en-AU" dirty="0" err="1">
                <a:effectLst/>
              </a:rPr>
              <a:t>MicroMasters</a:t>
            </a:r>
            <a:r>
              <a:rPr lang="en-AU" dirty="0">
                <a:effectLst/>
              </a:rPr>
              <a:t> include options to earn credit (or become eligible for accelerated completion) towards particular master’s degree programs</a:t>
            </a:r>
            <a:r>
              <a:rPr lang="en-AU" dirty="0"/>
              <a:t> </a:t>
            </a:r>
          </a:p>
          <a:p>
            <a:pPr marL="228600" indent="-228600">
              <a:buFont typeface="+mj-lt"/>
              <a:buAutoNum type="arabicPeriod"/>
            </a:pPr>
            <a:r>
              <a:rPr lang="en-AU" dirty="0">
                <a:effectLst/>
              </a:rPr>
              <a:t>Coursera </a:t>
            </a:r>
            <a:r>
              <a:rPr lang="en-AU" dirty="0" err="1">
                <a:effectLst/>
              </a:rPr>
              <a:t>MasterTrack</a:t>
            </a:r>
            <a:r>
              <a:rPr lang="en-AU" dirty="0"/>
              <a:t> - </a:t>
            </a:r>
            <a:r>
              <a:rPr lang="en-AU" dirty="0">
                <a:effectLst/>
              </a:rPr>
              <a:t>All </a:t>
            </a:r>
            <a:r>
              <a:rPr lang="en-AU" dirty="0" err="1">
                <a:effectLst/>
              </a:rPr>
              <a:t>MasterTrack</a:t>
            </a:r>
            <a:r>
              <a:rPr lang="en-AU" dirty="0">
                <a:effectLst/>
              </a:rPr>
              <a:t> programs include an option to earn credit towards a particular degree program</a:t>
            </a:r>
            <a:r>
              <a:rPr lang="en-AU" dirty="0"/>
              <a:t> </a:t>
            </a:r>
          </a:p>
          <a:p>
            <a:pPr marL="228600" indent="-228600">
              <a:buFont typeface="+mj-lt"/>
              <a:buAutoNum type="arabicPeriod"/>
            </a:pPr>
            <a:r>
              <a:rPr lang="en-AU" dirty="0">
                <a:effectLst/>
              </a:rPr>
              <a:t>Coursera Professional Certificate</a:t>
            </a:r>
            <a:r>
              <a:rPr lang="en-AU" dirty="0"/>
              <a:t> - </a:t>
            </a:r>
            <a:r>
              <a:rPr lang="en-AU" dirty="0">
                <a:effectLst/>
              </a:rPr>
              <a:t>Two of the three Professional Certificate programs currently available offer options to earn  credit towards a degree</a:t>
            </a:r>
            <a:r>
              <a:rPr lang="en-AU" dirty="0"/>
              <a:t> </a:t>
            </a:r>
          </a:p>
          <a:p>
            <a:pPr marL="228600" indent="-228600">
              <a:buFont typeface="+mj-lt"/>
              <a:buAutoNum type="arabicPeriod"/>
            </a:pPr>
            <a:r>
              <a:rPr lang="en-AU" dirty="0" err="1">
                <a:effectLst/>
              </a:rPr>
              <a:t>FutureLearn</a:t>
            </a:r>
            <a:r>
              <a:rPr lang="en-AU" dirty="0">
                <a:effectLst/>
              </a:rPr>
              <a:t> Graduate Certificate and Graduate Diploma -</a:t>
            </a:r>
            <a:r>
              <a:rPr lang="en-AU" dirty="0"/>
              <a:t> </a:t>
            </a:r>
            <a:r>
              <a:rPr lang="en-AU" dirty="0">
                <a:effectLst/>
              </a:rPr>
              <a:t>Both of these </a:t>
            </a:r>
            <a:r>
              <a:rPr lang="en-AU" dirty="0" err="1">
                <a:effectLst/>
              </a:rPr>
              <a:t>microcredentials</a:t>
            </a:r>
            <a:r>
              <a:rPr lang="en-AU" dirty="0">
                <a:effectLst/>
              </a:rPr>
              <a:t> are “for-credit” in the Australian system of postgraduate </a:t>
            </a:r>
            <a:r>
              <a:rPr lang="en-AU" dirty="0" smtClean="0">
                <a:effectLst/>
              </a:rPr>
              <a:t>credentials</a:t>
            </a:r>
          </a:p>
          <a:p>
            <a:pPr marL="228600" indent="-228600">
              <a:buFont typeface="+mj-lt"/>
              <a:buAutoNum type="arabicPeriod"/>
            </a:pPr>
            <a:endParaRPr lang="en-AU" dirty="0" smtClean="0">
              <a:effectLst/>
            </a:endParaRPr>
          </a:p>
          <a:p>
            <a:r>
              <a:rPr lang="en-AU" sz="1200" b="1" i="0" kern="1200" dirty="0" err="1" smtClean="0">
                <a:solidFill>
                  <a:schemeClr val="tx1"/>
                </a:solidFill>
                <a:effectLst/>
                <a:latin typeface="+mn-lt"/>
                <a:ea typeface="+mn-ea"/>
                <a:cs typeface="+mn-cs"/>
              </a:rPr>
              <a:t>EdX</a:t>
            </a:r>
            <a:r>
              <a:rPr lang="en-AU" sz="1200" b="1" i="0" kern="1200" dirty="0" smtClean="0">
                <a:solidFill>
                  <a:schemeClr val="tx1"/>
                </a:solidFill>
                <a:effectLst/>
                <a:latin typeface="+mn-lt"/>
                <a:ea typeface="+mn-ea"/>
                <a:cs typeface="+mn-cs"/>
              </a:rPr>
              <a:t>: From </a:t>
            </a:r>
            <a:r>
              <a:rPr lang="en-AU" sz="1200" b="1" i="0" kern="1200" dirty="0" err="1" smtClean="0">
                <a:solidFill>
                  <a:schemeClr val="tx1"/>
                </a:solidFill>
                <a:effectLst/>
                <a:latin typeface="+mn-lt"/>
                <a:ea typeface="+mn-ea"/>
                <a:cs typeface="+mn-cs"/>
              </a:rPr>
              <a:t>MicroMasters</a:t>
            </a:r>
            <a:r>
              <a:rPr lang="en-AU" sz="1200" b="1" i="0" kern="1200" dirty="0" smtClean="0">
                <a:solidFill>
                  <a:schemeClr val="tx1"/>
                </a:solidFill>
                <a:effectLst/>
                <a:latin typeface="+mn-lt"/>
                <a:ea typeface="+mn-ea"/>
                <a:cs typeface="+mn-cs"/>
              </a:rPr>
              <a:t> to Online Master’s Degrees</a:t>
            </a:r>
            <a:endParaRPr lang="en-AU" sz="1200" b="0" i="0" kern="1200" dirty="0" smtClean="0">
              <a:solidFill>
                <a:schemeClr val="tx1"/>
              </a:solidFill>
              <a:effectLst/>
              <a:latin typeface="+mn-lt"/>
              <a:ea typeface="+mn-ea"/>
              <a:cs typeface="+mn-cs"/>
            </a:endParaRPr>
          </a:p>
          <a:p>
            <a:r>
              <a:rPr lang="en-AU" sz="1200" b="0" i="0" kern="1200" dirty="0" smtClean="0">
                <a:solidFill>
                  <a:schemeClr val="tx1"/>
                </a:solidFill>
                <a:effectLst/>
                <a:latin typeface="+mn-lt"/>
                <a:ea typeface="+mn-ea"/>
                <a:cs typeface="+mn-cs"/>
              </a:rPr>
              <a:t>Online learning provider </a:t>
            </a:r>
            <a:r>
              <a:rPr lang="en-AU" sz="1200" b="0" i="0" kern="1200" dirty="0" err="1" smtClean="0">
                <a:solidFill>
                  <a:schemeClr val="tx1"/>
                </a:solidFill>
                <a:effectLst/>
                <a:latin typeface="+mn-lt"/>
                <a:ea typeface="+mn-ea"/>
                <a:cs typeface="+mn-cs"/>
              </a:rPr>
              <a:t>edX</a:t>
            </a:r>
            <a:r>
              <a:rPr lang="en-AU" sz="1200" b="0" i="0" kern="1200" dirty="0" smtClean="0">
                <a:solidFill>
                  <a:schemeClr val="tx1"/>
                </a:solidFill>
                <a:effectLst/>
                <a:latin typeface="+mn-lt"/>
                <a:ea typeface="+mn-ea"/>
                <a:cs typeface="+mn-cs"/>
              </a:rPr>
              <a:t> this week took a big step into the online degree space by announcing plans to launch nine low-cost, large-scale, fully online master’s programs from selective institutions.  The </a:t>
            </a:r>
            <a:r>
              <a:rPr lang="en-AU" sz="1200" b="0" i="0" kern="1200" dirty="0" err="1" smtClean="0">
                <a:solidFill>
                  <a:schemeClr val="tx1"/>
                </a:solidFill>
                <a:effectLst/>
                <a:latin typeface="+mn-lt"/>
                <a:ea typeface="+mn-ea"/>
                <a:cs typeface="+mn-cs"/>
              </a:rPr>
              <a:t>nonprofit</a:t>
            </a:r>
            <a:r>
              <a:rPr lang="en-AU" sz="1200" b="0" i="0" kern="1200" dirty="0" smtClean="0">
                <a:solidFill>
                  <a:schemeClr val="tx1"/>
                </a:solidFill>
                <a:effectLst/>
                <a:latin typeface="+mn-lt"/>
                <a:ea typeface="+mn-ea"/>
                <a:cs typeface="+mn-cs"/>
              </a:rPr>
              <a:t> company, one of the early providers of massive open online courses, or MOOCs, will offer the degrees from seven universities: the </a:t>
            </a:r>
            <a:r>
              <a:rPr lang="en-AU" sz="1200" b="0" i="0" u="sng" kern="1200" dirty="0" smtClean="0">
                <a:solidFill>
                  <a:schemeClr val="tx1"/>
                </a:solidFill>
                <a:effectLst/>
                <a:latin typeface="+mn-lt"/>
                <a:ea typeface="+mn-ea"/>
                <a:cs typeface="+mn-cs"/>
                <a:hlinkClick r:id="rId3"/>
              </a:rPr>
              <a:t>Georgia Institute of Technology</a:t>
            </a:r>
            <a:r>
              <a:rPr lang="en-AU" sz="1200" b="0" i="0" kern="1200" dirty="0" smtClean="0">
                <a:solidFill>
                  <a:schemeClr val="tx1"/>
                </a:solidFill>
                <a:effectLst/>
                <a:latin typeface="+mn-lt"/>
                <a:ea typeface="+mn-ea"/>
                <a:cs typeface="+mn-cs"/>
              </a:rPr>
              <a:t>; the </a:t>
            </a:r>
            <a:r>
              <a:rPr lang="en-AU" sz="1200" b="0" i="0" u="sng" kern="1200" dirty="0" smtClean="0">
                <a:solidFill>
                  <a:schemeClr val="tx1"/>
                </a:solidFill>
                <a:effectLst/>
                <a:latin typeface="+mn-lt"/>
                <a:ea typeface="+mn-ea"/>
                <a:cs typeface="+mn-cs"/>
                <a:hlinkClick r:id="rId4"/>
              </a:rPr>
              <a:t>University of Texas at Austin</a:t>
            </a:r>
            <a:r>
              <a:rPr lang="en-AU" sz="1200" b="0" i="0" kern="1200" dirty="0" smtClean="0">
                <a:solidFill>
                  <a:schemeClr val="tx1"/>
                </a:solidFill>
                <a:effectLst/>
                <a:latin typeface="+mn-lt"/>
                <a:ea typeface="+mn-ea"/>
                <a:cs typeface="+mn-cs"/>
              </a:rPr>
              <a:t>; </a:t>
            </a:r>
            <a:r>
              <a:rPr lang="en-AU" sz="1200" b="0" i="0" u="sng" kern="1200" dirty="0" smtClean="0">
                <a:solidFill>
                  <a:schemeClr val="tx1"/>
                </a:solidFill>
                <a:effectLst/>
                <a:latin typeface="+mn-lt"/>
                <a:ea typeface="+mn-ea"/>
                <a:cs typeface="+mn-cs"/>
                <a:hlinkClick r:id="rId5"/>
              </a:rPr>
              <a:t>Indiana University</a:t>
            </a:r>
            <a:r>
              <a:rPr lang="en-AU" sz="1200" b="0" i="0" kern="1200" dirty="0" smtClean="0">
                <a:solidFill>
                  <a:schemeClr val="tx1"/>
                </a:solidFill>
                <a:effectLst/>
                <a:latin typeface="+mn-lt"/>
                <a:ea typeface="+mn-ea"/>
                <a:cs typeface="+mn-cs"/>
              </a:rPr>
              <a:t>; the </a:t>
            </a:r>
            <a:r>
              <a:rPr lang="en-AU" sz="1200" b="0" i="0" u="sng" kern="1200" dirty="0" smtClean="0">
                <a:solidFill>
                  <a:schemeClr val="tx1"/>
                </a:solidFill>
                <a:effectLst/>
                <a:latin typeface="+mn-lt"/>
                <a:ea typeface="+mn-ea"/>
                <a:cs typeface="+mn-cs"/>
                <a:hlinkClick r:id="rId6"/>
              </a:rPr>
              <a:t>University of California, San Diego</a:t>
            </a:r>
            <a:r>
              <a:rPr lang="en-AU" sz="1200" b="0" i="0" kern="1200" dirty="0" smtClean="0">
                <a:solidFill>
                  <a:schemeClr val="tx1"/>
                </a:solidFill>
                <a:effectLst/>
                <a:latin typeface="+mn-lt"/>
                <a:ea typeface="+mn-ea"/>
                <a:cs typeface="+mn-cs"/>
              </a:rPr>
              <a:t>; </a:t>
            </a:r>
            <a:r>
              <a:rPr lang="en-AU" sz="1200" b="0" i="0" u="sng" kern="1200" dirty="0" smtClean="0">
                <a:solidFill>
                  <a:schemeClr val="tx1"/>
                </a:solidFill>
                <a:effectLst/>
                <a:latin typeface="+mn-lt"/>
                <a:ea typeface="+mn-ea"/>
                <a:cs typeface="+mn-cs"/>
                <a:hlinkClick r:id="rId7"/>
              </a:rPr>
              <a:t>Arizona State University</a:t>
            </a:r>
            <a:r>
              <a:rPr lang="en-AU" sz="1200" b="0" i="0" kern="1200" dirty="0" smtClean="0">
                <a:solidFill>
                  <a:schemeClr val="tx1"/>
                </a:solidFill>
                <a:effectLst/>
                <a:latin typeface="+mn-lt"/>
                <a:ea typeface="+mn-ea"/>
                <a:cs typeface="+mn-cs"/>
              </a:rPr>
              <a:t> and two Australian universities -- the University of Queensland and Curtin University.  The master's programs in high-demand majors such as cybersecurity, data science and analytics will range in price from around $9,000 to $22,000 and offer students a significant discount over equivalent campus-based degree programs.</a:t>
            </a:r>
          </a:p>
          <a:p>
            <a:r>
              <a:rPr lang="en-AU" sz="1200" b="0" i="0" u="sng" kern="1200" dirty="0" smtClean="0">
                <a:solidFill>
                  <a:schemeClr val="tx1"/>
                </a:solidFill>
                <a:effectLst/>
                <a:latin typeface="+mn-lt"/>
                <a:ea typeface="+mn-ea"/>
                <a:cs typeface="+mn-cs"/>
                <a:hlinkClick r:id="rId8"/>
              </a:rPr>
              <a:t>https://www.insidehighered.com/news/2018/10/12/edx</a:t>
            </a:r>
            <a:r>
              <a:rPr lang="en-AU" sz="1200" b="0" i="0" u="sng" kern="1200" smtClean="0">
                <a:solidFill>
                  <a:schemeClr val="tx1"/>
                </a:solidFill>
                <a:effectLst/>
                <a:latin typeface="+mn-lt"/>
                <a:ea typeface="+mn-ea"/>
                <a:cs typeface="+mn-cs"/>
                <a:hlinkClick r:id="rId8"/>
              </a:rPr>
              <a:t>-launches-nine-low-cost-online-degrees</a:t>
            </a:r>
            <a:endParaRPr lang="en-AU" sz="1200" b="0" i="0" kern="1200" smtClean="0">
              <a:solidFill>
                <a:schemeClr val="tx1"/>
              </a:solidFill>
              <a:effectLst/>
              <a:latin typeface="+mn-lt"/>
              <a:ea typeface="+mn-ea"/>
              <a:cs typeface="+mn-cs"/>
            </a:endParaRPr>
          </a:p>
          <a:p>
            <a:pPr marL="0" indent="0">
              <a:buFont typeface="+mj-lt"/>
              <a:buNone/>
            </a:pPr>
            <a:endParaRPr lang="en-AU"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D711EFA-5892-A64E-9C3F-796E872132F4}" type="slidenum">
              <a:rPr lang="en-AU" smtClean="0"/>
              <a:t>9</a:t>
            </a:fld>
            <a:endParaRPr lang="en-AU"/>
          </a:p>
        </p:txBody>
      </p:sp>
    </p:spTree>
    <p:extLst>
      <p:ext uri="{BB962C8B-B14F-4D97-AF65-F5344CB8AC3E}">
        <p14:creationId xmlns:p14="http://schemas.microsoft.com/office/powerpoint/2010/main" val="178275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2235200"/>
            <a:ext cx="12192001" cy="2387600"/>
          </a:xfrm>
          <a:solidFill>
            <a:schemeClr val="bg2">
              <a:lumMod val="25000"/>
              <a:alpha val="50000"/>
            </a:schemeClr>
          </a:solidFill>
          <a:ln w="12700">
            <a:noFill/>
          </a:ln>
        </p:spPr>
        <p:txBody>
          <a:bodyPr anchor="ctr">
            <a:normAutofit/>
          </a:bodyPr>
          <a:lstStyle>
            <a:lvl1pPr algn="ctr">
              <a:defRPr sz="4400">
                <a:solidFill>
                  <a:schemeClr val="bg1"/>
                </a:solidFill>
              </a:defRPr>
            </a:lvl1pPr>
          </a:lstStyle>
          <a:p>
            <a:r>
              <a:rPr lang="en-US"/>
              <a:t>CLICK TO EDIT MASTER TITLE STYLE</a:t>
            </a:r>
            <a:endParaRPr lang="en-AU"/>
          </a:p>
        </p:txBody>
      </p:sp>
      <p:sp>
        <p:nvSpPr>
          <p:cNvPr id="3" name="Subtitle 2"/>
          <p:cNvSpPr>
            <a:spLocks noGrp="1"/>
          </p:cNvSpPr>
          <p:nvPr>
            <p:ph type="subTitle" idx="1"/>
          </p:nvPr>
        </p:nvSpPr>
        <p:spPr>
          <a:xfrm>
            <a:off x="0" y="4622800"/>
            <a:ext cx="12192000" cy="835850"/>
          </a:xfrm>
        </p:spPr>
        <p:txBody>
          <a:bodyPr anchor="ct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1" y="365124"/>
            <a:ext cx="12192001" cy="1325563"/>
          </a:xfrm>
          <a:prstGeom prst="rect">
            <a:avLst/>
          </a:prstGeom>
          <a:blipFill dpi="0" rotWithShape="1">
            <a:blip r:embed="rId2">
              <a:alphaModFix amt="50000"/>
            </a:blip>
            <a:srcRect/>
            <a:tile tx="1270000" ty="127000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endParaRPr lang="en-AU" dirty="0"/>
          </a:p>
        </p:txBody>
      </p:sp>
      <p:sp>
        <p:nvSpPr>
          <p:cNvPr id="3" name="Content Placeholder 2"/>
          <p:cNvSpPr>
            <a:spLocks noGrp="1"/>
          </p:cNvSpPr>
          <p:nvPr>
            <p:ph idx="1"/>
          </p:nvPr>
        </p:nvSpPr>
        <p:spPr>
          <a:xfrm>
            <a:off x="838200" y="2093849"/>
            <a:ext cx="10515600" cy="43200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025" y="1"/>
            <a:ext cx="1550021" cy="6858000"/>
          </a:xfrm>
          <a:blipFill dpi="0" rotWithShape="1">
            <a:blip r:embed="rId2">
              <a:alphaModFix amt="48000"/>
            </a:blip>
            <a:srcRect/>
            <a:tile tx="0" ty="1270000" sx="100000" sy="100000" flip="none" algn="ctr"/>
          </a:blipFill>
        </p:spPr>
        <p:txBody>
          <a:bodyPr vert="vert270">
            <a:normAutofit/>
          </a:bodyPr>
          <a:lstStyle>
            <a:lvl1pPr algn="ctr">
              <a:defRPr sz="8000">
                <a:solidFill>
                  <a:schemeClr val="bg1"/>
                </a:solidFill>
              </a:defRPr>
            </a:lvl1pPr>
          </a:lstStyle>
          <a:p>
            <a:r>
              <a:rPr lang="en-US" dirty="0"/>
              <a:t>THINK</a:t>
            </a:r>
            <a:endParaRPr lang="en-AU" dirty="0"/>
          </a:p>
        </p:txBody>
      </p:sp>
      <p:sp>
        <p:nvSpPr>
          <p:cNvPr id="3" name="Content Placeholder 2"/>
          <p:cNvSpPr>
            <a:spLocks noGrp="1"/>
          </p:cNvSpPr>
          <p:nvPr>
            <p:ph idx="1"/>
          </p:nvPr>
        </p:nvSpPr>
        <p:spPr>
          <a:xfrm>
            <a:off x="2330604" y="423746"/>
            <a:ext cx="9266664" cy="5990103"/>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Rectangle 6"/>
          <p:cNvSpPr/>
          <p:nvPr/>
        </p:nvSpPr>
        <p:spPr>
          <a:xfrm>
            <a:off x="-1" y="365124"/>
            <a:ext cx="12192001" cy="1325563"/>
          </a:xfrm>
          <a:prstGeom prst="rect">
            <a:avLst/>
          </a:prstGeom>
          <a:blipFill dpi="0" rotWithShape="1">
            <a:blip r:embed="rId2">
              <a:alphaModFix amt="50000"/>
            </a:blip>
            <a:srcRect/>
            <a:tile tx="1270000" ty="127000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p:txBody>
          <a:bodyPr/>
          <a:lstStyle>
            <a:lvl1pPr>
              <a:defRPr>
                <a:solidFill>
                  <a:schemeClr val="bg1"/>
                </a:solidFill>
              </a:defRPr>
            </a:lvl1pPr>
          </a:lstStyle>
          <a:p>
            <a:r>
              <a:rPr lang="en-US"/>
              <a:t>CLICK TO EDIT MASTER TITLE STYLE</a:t>
            </a:r>
            <a:endParaRPr lang="en-AU"/>
          </a:p>
        </p:txBody>
      </p:sp>
      <p:sp>
        <p:nvSpPr>
          <p:cNvPr id="3" name="Content Placeholder 2"/>
          <p:cNvSpPr>
            <a:spLocks noGrp="1"/>
          </p:cNvSpPr>
          <p:nvPr>
            <p:ph sz="half" idx="1"/>
          </p:nvPr>
        </p:nvSpPr>
        <p:spPr>
          <a:xfrm>
            <a:off x="838200" y="2088611"/>
            <a:ext cx="5400000" cy="432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7033800" y="2088611"/>
            <a:ext cx="4320000" cy="4320000"/>
          </a:xfrm>
          <a:ln>
            <a:solidFill>
              <a:schemeClr val="bg1"/>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6" name="Rectangle 5"/>
          <p:cNvSpPr/>
          <p:nvPr/>
        </p:nvSpPr>
        <p:spPr>
          <a:xfrm>
            <a:off x="0" y="365124"/>
            <a:ext cx="12192000" cy="1325563"/>
          </a:xfrm>
          <a:prstGeom prst="rect">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p:txBody>
          <a:bodyPr/>
          <a:lstStyle>
            <a:lvl1pPr>
              <a:defRPr>
                <a:solidFill>
                  <a:schemeClr val="bg1"/>
                </a:solidFill>
              </a:defRPr>
            </a:lvl1pPr>
          </a:lstStyle>
          <a:p>
            <a:r>
              <a:rPr lang="en-US"/>
              <a:t>CLICK TO EDIT MASTER TITLE STYLE</a:t>
            </a:r>
            <a:endParaRPr lang="en-AU"/>
          </a:p>
        </p:txBody>
      </p:sp>
      <p:sp>
        <p:nvSpPr>
          <p:cNvPr id="4" name="Content Placeholder 3"/>
          <p:cNvSpPr>
            <a:spLocks noGrp="1"/>
          </p:cNvSpPr>
          <p:nvPr>
            <p:ph sz="half" idx="2"/>
          </p:nvPr>
        </p:nvSpPr>
        <p:spPr>
          <a:xfrm>
            <a:off x="7033800" y="2088611"/>
            <a:ext cx="4320000" cy="4320000"/>
          </a:xfrm>
          <a:ln w="9525">
            <a:solidFill>
              <a:schemeClr val="bg1"/>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Content Placeholder 3"/>
          <p:cNvSpPr>
            <a:spLocks noGrp="1"/>
          </p:cNvSpPr>
          <p:nvPr>
            <p:ph sz="half" idx="10"/>
          </p:nvPr>
        </p:nvSpPr>
        <p:spPr>
          <a:xfrm>
            <a:off x="838200" y="2088611"/>
            <a:ext cx="4320000" cy="4320000"/>
          </a:xfrm>
          <a:ln>
            <a:solidFill>
              <a:schemeClr val="bg1"/>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02536"/>
            <a:ext cx="12192000" cy="2852929"/>
          </a:xfrm>
          <a:solidFill>
            <a:schemeClr val="bg2">
              <a:lumMod val="25000"/>
              <a:alpha val="51000"/>
            </a:schemeClr>
          </a:solidFill>
        </p:spPr>
        <p:txBody>
          <a:bodyPr>
            <a:normAutofit/>
          </a:bodyPr>
          <a:lstStyle>
            <a:lvl1pPr algn="ctr">
              <a:defRPr sz="4000"/>
            </a:lvl1pPr>
            <a:lvl2pPr>
              <a:defRPr sz="2000"/>
            </a:lvl2pPr>
            <a:lvl3pPr>
              <a:defRPr sz="2000"/>
            </a:lvl3pPr>
            <a:lvl4pPr>
              <a:defRPr sz="2000"/>
            </a:lvl4pPr>
            <a:lvl5pPr>
              <a:defRPr sz="2000"/>
            </a:lvl5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4" name="Rectangle 3"/>
          <p:cNvSpPr/>
          <p:nvPr/>
        </p:nvSpPr>
        <p:spPr>
          <a:xfrm>
            <a:off x="-1" y="365124"/>
            <a:ext cx="12192001" cy="1325563"/>
          </a:xfrm>
          <a:prstGeom prst="rect">
            <a:avLst/>
          </a:prstGeom>
          <a:blipFill dpi="0" rotWithShape="1">
            <a:blip r:embed="rId2"/>
            <a:srcRect/>
            <a:tile tx="1270000" ty="127000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p:txBody>
          <a:bodyPr/>
          <a:lstStyle/>
          <a:p>
            <a:r>
              <a:rPr lang="en-US" dirty="0"/>
              <a:t>CLICK TO EDIT MASTER TITLE STYLE</a:t>
            </a:r>
            <a:endParaRPr lang="en-AU" dirty="0"/>
          </a:p>
        </p:txBody>
      </p:sp>
    </p:spTree>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50770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a:solidFill>
            <a:schemeClr val="bg1"/>
          </a:solidFill>
          <a:latin typeface="Helvetica" charset="0"/>
          <a:ea typeface="Helvetica" charset="0"/>
          <a:cs typeface="Helvetica" charset="0"/>
        </a:defRPr>
      </a:lvl1pPr>
    </p:titleStyle>
    <p:bodyStyle>
      <a:lvl1pPr marL="0" indent="0" algn="l" defTabSz="914400" rtl="0" eaLnBrk="1" latinLnBrk="0" hangingPunct="1">
        <a:lnSpc>
          <a:spcPct val="90000"/>
        </a:lnSpc>
        <a:spcBef>
          <a:spcPts val="1000"/>
        </a:spcBef>
        <a:buFont typeface="Arial"/>
        <a:buNone/>
        <a:defRPr sz="2000" kern="1200">
          <a:solidFill>
            <a:schemeClr val="bg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000" kern="1200">
          <a:solidFill>
            <a:schemeClr val="bg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2000" kern="1200">
          <a:solidFill>
            <a:schemeClr val="bg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2000" kern="1200">
          <a:solidFill>
            <a:schemeClr val="bg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7999"/>
          </a:xfrm>
          <a:prstGeom prst="rect">
            <a:avLst/>
          </a:prstGeom>
        </p:spPr>
      </p:pic>
      <p:sp>
        <p:nvSpPr>
          <p:cNvPr id="2" name="Title 1"/>
          <p:cNvSpPr>
            <a:spLocks noGrp="1"/>
          </p:cNvSpPr>
          <p:nvPr>
            <p:ph type="ctrTitle"/>
          </p:nvPr>
        </p:nvSpPr>
        <p:spPr>
          <a:xfrm>
            <a:off x="-2" y="1685834"/>
            <a:ext cx="12192001" cy="3486331"/>
          </a:xfrm>
        </p:spPr>
        <p:txBody>
          <a:bodyPr>
            <a:normAutofit/>
          </a:bodyPr>
          <a:lstStyle/>
          <a:p>
            <a:r>
              <a:rPr lang="en-US" sz="4900" dirty="0" smtClean="0"/>
              <a:t>BADGES AND PATHWAYS </a:t>
            </a:r>
            <a:r>
              <a:rPr lang="en-US" dirty="0"/>
              <a:t/>
            </a:r>
            <a:br>
              <a:rPr lang="en-US" dirty="0"/>
            </a:br>
            <a:r>
              <a:rPr lang="en-US" sz="2800" dirty="0"/>
              <a:t>How Micro-credentialing </a:t>
            </a:r>
            <a:r>
              <a:rPr lang="en-US" sz="2800" dirty="0" smtClean="0"/>
              <a:t>and Stacking can </a:t>
            </a:r>
            <a:r>
              <a:rPr lang="en-US" sz="2800" dirty="0"/>
              <a:t>Facilitate Collaboration </a:t>
            </a:r>
            <a:br>
              <a:rPr lang="en-US" sz="2800" dirty="0"/>
            </a:br>
            <a:r>
              <a:rPr lang="en-US" sz="2800" dirty="0"/>
              <a:t>Between </a:t>
            </a:r>
            <a:r>
              <a:rPr lang="en-US" sz="2800" dirty="0" smtClean="0"/>
              <a:t>CPD </a:t>
            </a:r>
            <a:r>
              <a:rPr lang="en-US" sz="2800" dirty="0"/>
              <a:t>Providers and Law </a:t>
            </a:r>
            <a:r>
              <a:rPr lang="en-US" sz="2800" dirty="0" smtClean="0"/>
              <a:t>Schools</a:t>
            </a:r>
            <a:br>
              <a:rPr lang="en-US" sz="2800" dirty="0" smtClean="0"/>
            </a:br>
            <a:r>
              <a:rPr lang="en-US" sz="2800" dirty="0" smtClean="0"/>
              <a:t/>
            </a:r>
            <a:br>
              <a:rPr lang="en-US" sz="2800" dirty="0" smtClean="0"/>
            </a:br>
            <a:r>
              <a:rPr lang="en-AU" sz="2800" b="1" dirty="0" smtClean="0"/>
              <a:t>Professor </a:t>
            </a:r>
            <a:r>
              <a:rPr lang="en-AU" sz="2800" b="1" dirty="0"/>
              <a:t>Nick James</a:t>
            </a:r>
            <a:br>
              <a:rPr lang="en-AU" sz="2800" b="1" dirty="0"/>
            </a:br>
            <a:r>
              <a:rPr lang="en-AU" sz="1800" dirty="0"/>
              <a:t>Executive Dean, Faculty of Law</a:t>
            </a:r>
            <a:br>
              <a:rPr lang="en-AU" sz="1800" dirty="0"/>
            </a:br>
            <a:r>
              <a:rPr lang="en-AU" sz="1800" dirty="0"/>
              <a:t>Bond </a:t>
            </a:r>
            <a:r>
              <a:rPr lang="en-AU" sz="1800" dirty="0" smtClean="0"/>
              <a:t>University</a:t>
            </a:r>
            <a:endParaRPr lang="en-AU" dirty="0"/>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58287" y="5302688"/>
            <a:ext cx="875424" cy="875424"/>
          </a:xfrm>
          <a:prstGeom prst="rect">
            <a:avLst/>
          </a:prstGeom>
        </p:spPr>
      </p:pic>
    </p:spTree>
    <p:extLst>
      <p:ext uri="{BB962C8B-B14F-4D97-AF65-F5344CB8AC3E}">
        <p14:creationId xmlns:p14="http://schemas.microsoft.com/office/powerpoint/2010/main" val="78462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03200" y="17998"/>
            <a:ext cx="5220000" cy="3402001"/>
          </a:xfrm>
          <a:prstGeom prst="rect">
            <a:avLst/>
          </a:prstGeom>
          <a:ln>
            <a:solidFill>
              <a:schemeClr val="tx1"/>
            </a:solidFill>
          </a:ln>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03200" y="3419999"/>
            <a:ext cx="5220000" cy="3420000"/>
          </a:xfrm>
          <a:prstGeom prst="rect">
            <a:avLst/>
          </a:prstGeom>
          <a:ln>
            <a:solidFill>
              <a:schemeClr val="tx1"/>
            </a:solidFill>
          </a:ln>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3200" y="17999"/>
            <a:ext cx="5068800" cy="3402000"/>
          </a:xfrm>
          <a:prstGeom prst="rect">
            <a:avLst/>
          </a:prstGeom>
          <a:ln>
            <a:solidFill>
              <a:schemeClr val="tx1"/>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23200" y="3456000"/>
            <a:ext cx="5068800" cy="3420000"/>
          </a:xfrm>
          <a:prstGeom prst="rect">
            <a:avLst/>
          </a:prstGeom>
          <a:ln>
            <a:solidFill>
              <a:schemeClr val="tx1"/>
            </a:solidFill>
          </a:ln>
        </p:spPr>
      </p:pic>
      <p:sp>
        <p:nvSpPr>
          <p:cNvPr id="8" name="Title 7"/>
          <p:cNvSpPr>
            <a:spLocks noGrp="1"/>
          </p:cNvSpPr>
          <p:nvPr>
            <p:ph type="title"/>
          </p:nvPr>
        </p:nvSpPr>
        <p:spPr/>
        <p:txBody>
          <a:bodyPr>
            <a:normAutofit/>
          </a:bodyPr>
          <a:lstStyle/>
          <a:p>
            <a:r>
              <a:rPr lang="en-AU" dirty="0" smtClean="0"/>
              <a:t>WHO</a:t>
            </a:r>
            <a:endParaRPr lang="en-AU" dirty="0"/>
          </a:p>
        </p:txBody>
      </p:sp>
    </p:spTree>
    <p:extLst>
      <p:ext uri="{BB962C8B-B14F-4D97-AF65-F5344CB8AC3E}">
        <p14:creationId xmlns:p14="http://schemas.microsoft.com/office/powerpoint/2010/main" val="167413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 y="1"/>
            <a:ext cx="12192000" cy="6857999"/>
          </a:xfrm>
          <a:prstGeom prst="rect">
            <a:avLst/>
          </a:prstGeom>
          <a:ln w="12700">
            <a:solidFill>
              <a:schemeClr val="bg1"/>
            </a:solidFill>
          </a:ln>
        </p:spPr>
      </p:pic>
      <p:sp>
        <p:nvSpPr>
          <p:cNvPr id="2" name="Title 1"/>
          <p:cNvSpPr>
            <a:spLocks noGrp="1"/>
          </p:cNvSpPr>
          <p:nvPr>
            <p:ph type="title"/>
          </p:nvPr>
        </p:nvSpPr>
        <p:spPr/>
        <p:txBody>
          <a:bodyPr/>
          <a:lstStyle/>
          <a:p>
            <a:r>
              <a:rPr lang="en-AU" dirty="0" smtClean="0"/>
              <a:t>WHO</a:t>
            </a:r>
            <a:endParaRPr lang="en-AU" dirty="0"/>
          </a:p>
        </p:txBody>
      </p:sp>
    </p:spTree>
    <p:extLst>
      <p:ext uri="{BB962C8B-B14F-4D97-AF65-F5344CB8AC3E}">
        <p14:creationId xmlns:p14="http://schemas.microsoft.com/office/powerpoint/2010/main" val="203902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WHO</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4298221"/>
              </p:ext>
            </p:extLst>
          </p:nvPr>
        </p:nvGraphicFramePr>
        <p:xfrm>
          <a:off x="2330450" y="1162373"/>
          <a:ext cx="9266238" cy="5251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108474" y="635429"/>
            <a:ext cx="2309247" cy="60443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4639696" y="635429"/>
            <a:ext cx="7178967" cy="60443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2567585" y="266097"/>
            <a:ext cx="1850136" cy="369332"/>
          </a:xfrm>
          <a:prstGeom prst="rect">
            <a:avLst/>
          </a:prstGeom>
          <a:noFill/>
        </p:spPr>
        <p:txBody>
          <a:bodyPr wrap="square" rtlCol="0">
            <a:spAutoFit/>
          </a:bodyPr>
          <a:lstStyle/>
          <a:p>
            <a:pPr algn="ctr"/>
            <a:r>
              <a:rPr lang="en-AU" dirty="0" smtClean="0">
                <a:solidFill>
                  <a:srgbClr val="FF0000"/>
                </a:solidFill>
              </a:rPr>
              <a:t>PD PROVIDER</a:t>
            </a:r>
            <a:endParaRPr lang="en-AU" dirty="0">
              <a:solidFill>
                <a:srgbClr val="FF0000"/>
              </a:solidFill>
            </a:endParaRPr>
          </a:p>
        </p:txBody>
      </p:sp>
      <p:sp>
        <p:nvSpPr>
          <p:cNvPr id="7" name="TextBox 6"/>
          <p:cNvSpPr txBox="1"/>
          <p:nvPr/>
        </p:nvSpPr>
        <p:spPr>
          <a:xfrm>
            <a:off x="7062397" y="266097"/>
            <a:ext cx="1850136" cy="369332"/>
          </a:xfrm>
          <a:prstGeom prst="rect">
            <a:avLst/>
          </a:prstGeom>
          <a:noFill/>
        </p:spPr>
        <p:txBody>
          <a:bodyPr wrap="square" rtlCol="0">
            <a:spAutoFit/>
          </a:bodyPr>
          <a:lstStyle/>
          <a:p>
            <a:pPr algn="ctr"/>
            <a:r>
              <a:rPr lang="en-AU" dirty="0" smtClean="0">
                <a:solidFill>
                  <a:srgbClr val="FF0000"/>
                </a:solidFill>
              </a:rPr>
              <a:t>UNIVERSITY</a:t>
            </a:r>
            <a:endParaRPr lang="en-AU" dirty="0">
              <a:solidFill>
                <a:srgbClr val="FF0000"/>
              </a:solidFill>
            </a:endParaRPr>
          </a:p>
        </p:txBody>
      </p:sp>
    </p:spTree>
    <p:extLst>
      <p:ext uri="{BB962C8B-B14F-4D97-AF65-F5344CB8AC3E}">
        <p14:creationId xmlns:p14="http://schemas.microsoft.com/office/powerpoint/2010/main" val="58672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BENEFITS</a:t>
            </a:r>
          </a:p>
        </p:txBody>
      </p:sp>
      <p:sp>
        <p:nvSpPr>
          <p:cNvPr id="3" name="Content Placeholder 2"/>
          <p:cNvSpPr>
            <a:spLocks noGrp="1"/>
          </p:cNvSpPr>
          <p:nvPr>
            <p:ph idx="1"/>
          </p:nvPr>
        </p:nvSpPr>
        <p:spPr/>
        <p:txBody>
          <a:bodyPr/>
          <a:lstStyle/>
          <a:p>
            <a:r>
              <a:rPr lang="en-AU" dirty="0" smtClean="0"/>
              <a:t>The benefits of micro-credentialing and stacking for </a:t>
            </a:r>
            <a:r>
              <a:rPr lang="en-AU" b="1" dirty="0" smtClean="0"/>
              <a:t>learners</a:t>
            </a:r>
            <a:r>
              <a:rPr lang="en-AU" dirty="0" smtClean="0"/>
              <a:t> include:</a:t>
            </a:r>
            <a:endParaRPr lang="en-AU" dirty="0"/>
          </a:p>
          <a:p>
            <a:pPr marL="342900" indent="-342900">
              <a:buFont typeface="Arial" charset="0"/>
              <a:buChar char="•"/>
            </a:pPr>
            <a:r>
              <a:rPr lang="en-AU" dirty="0"/>
              <a:t>e</a:t>
            </a:r>
            <a:r>
              <a:rPr lang="en-AU" dirty="0" smtClean="0"/>
              <a:t>nhanced coherence in their lifelong </a:t>
            </a:r>
            <a:r>
              <a:rPr lang="en-AU" dirty="0"/>
              <a:t>learning </a:t>
            </a:r>
            <a:r>
              <a:rPr lang="en-AU" dirty="0" smtClean="0"/>
              <a:t>journey;</a:t>
            </a:r>
          </a:p>
          <a:p>
            <a:pPr marL="342900" indent="-342900">
              <a:buFont typeface="Arial" charset="0"/>
              <a:buChar char="•"/>
            </a:pPr>
            <a:r>
              <a:rPr lang="en-AU" dirty="0"/>
              <a:t>i</a:t>
            </a:r>
            <a:r>
              <a:rPr lang="en-AU" dirty="0" smtClean="0"/>
              <a:t>mproved access to higher education;</a:t>
            </a:r>
          </a:p>
          <a:p>
            <a:pPr marL="342900" indent="-342900">
              <a:buFont typeface="Arial" charset="0"/>
              <a:buChar char="•"/>
            </a:pPr>
            <a:r>
              <a:rPr lang="en-AU" dirty="0"/>
              <a:t>m</a:t>
            </a:r>
            <a:r>
              <a:rPr lang="en-AU" dirty="0" smtClean="0"/>
              <a:t>aximisation of outcomes from their participation in CPD;</a:t>
            </a:r>
          </a:p>
          <a:p>
            <a:pPr marL="342900" indent="-342900">
              <a:buFont typeface="Arial" charset="0"/>
              <a:buChar char="•"/>
            </a:pPr>
            <a:r>
              <a:rPr lang="en-AU" dirty="0" smtClean="0"/>
              <a:t>enhancement of their employability and </a:t>
            </a:r>
            <a:r>
              <a:rPr lang="en-AU" dirty="0"/>
              <a:t>promotion prospects by providing evidence of </a:t>
            </a:r>
            <a:r>
              <a:rPr lang="en-AU" dirty="0" smtClean="0"/>
              <a:t>their mastery </a:t>
            </a:r>
            <a:r>
              <a:rPr lang="en-AU" dirty="0"/>
              <a:t>of specific </a:t>
            </a:r>
            <a:r>
              <a:rPr lang="en-AU" dirty="0" smtClean="0"/>
              <a:t>skills; and</a:t>
            </a:r>
            <a:endParaRPr lang="en-AU" dirty="0"/>
          </a:p>
          <a:p>
            <a:pPr marL="342900" indent="-342900">
              <a:buFont typeface="Arial" charset="0"/>
              <a:buChar char="•"/>
            </a:pPr>
            <a:r>
              <a:rPr lang="en-AU" dirty="0"/>
              <a:t>f</a:t>
            </a:r>
            <a:r>
              <a:rPr lang="en-AU" dirty="0" smtClean="0"/>
              <a:t>ormal recognition </a:t>
            </a:r>
            <a:r>
              <a:rPr lang="en-AU" dirty="0"/>
              <a:t>and </a:t>
            </a:r>
            <a:r>
              <a:rPr lang="en-AU" dirty="0" smtClean="0"/>
              <a:t>rewarding of a </a:t>
            </a:r>
            <a:r>
              <a:rPr lang="en-AU" dirty="0"/>
              <a:t>wider range of learning </a:t>
            </a:r>
            <a:r>
              <a:rPr lang="en-AU" dirty="0" smtClean="0"/>
              <a:t>experiences.</a:t>
            </a:r>
            <a:endParaRPr lang="en-AU" dirty="0"/>
          </a:p>
        </p:txBody>
      </p:sp>
    </p:spTree>
    <p:extLst>
      <p:ext uri="{BB962C8B-B14F-4D97-AF65-F5344CB8AC3E}">
        <p14:creationId xmlns:p14="http://schemas.microsoft.com/office/powerpoint/2010/main" val="3672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BENEFITS</a:t>
            </a:r>
          </a:p>
        </p:txBody>
      </p:sp>
      <p:sp>
        <p:nvSpPr>
          <p:cNvPr id="3" name="Content Placeholder 2"/>
          <p:cNvSpPr>
            <a:spLocks noGrp="1"/>
          </p:cNvSpPr>
          <p:nvPr>
            <p:ph idx="1"/>
          </p:nvPr>
        </p:nvSpPr>
        <p:spPr/>
        <p:txBody>
          <a:bodyPr/>
          <a:lstStyle/>
          <a:p>
            <a:r>
              <a:rPr lang="en-AU" dirty="0"/>
              <a:t>The benefits of micro-credentialing and stacking for </a:t>
            </a:r>
            <a:r>
              <a:rPr lang="en-AU" b="1" dirty="0" smtClean="0"/>
              <a:t>CPD providers </a:t>
            </a:r>
            <a:r>
              <a:rPr lang="en-AU" dirty="0" smtClean="0"/>
              <a:t>include</a:t>
            </a:r>
            <a:r>
              <a:rPr lang="en-AU" dirty="0"/>
              <a:t>:</a:t>
            </a:r>
          </a:p>
          <a:p>
            <a:pPr marL="342900" indent="-342900">
              <a:buFont typeface="Arial" charset="0"/>
              <a:buChar char="•"/>
            </a:pPr>
            <a:r>
              <a:rPr lang="en-AU" dirty="0"/>
              <a:t>e</a:t>
            </a:r>
            <a:r>
              <a:rPr lang="en-AU" dirty="0" smtClean="0"/>
              <a:t>nhancement of their </a:t>
            </a:r>
            <a:r>
              <a:rPr lang="en-AU" dirty="0"/>
              <a:t>credibility and </a:t>
            </a:r>
            <a:r>
              <a:rPr lang="en-AU" dirty="0" smtClean="0"/>
              <a:t>rigour; and</a:t>
            </a:r>
            <a:endParaRPr lang="en-AU" dirty="0"/>
          </a:p>
          <a:p>
            <a:pPr marL="342900" indent="-342900">
              <a:buFont typeface="Arial" charset="0"/>
              <a:buChar char="•"/>
            </a:pPr>
            <a:r>
              <a:rPr lang="en-AU" dirty="0" smtClean="0"/>
              <a:t>access </a:t>
            </a:r>
            <a:r>
              <a:rPr lang="en-AU" dirty="0"/>
              <a:t>to new </a:t>
            </a:r>
            <a:r>
              <a:rPr lang="en-AU" dirty="0" smtClean="0"/>
              <a:t>markets.</a:t>
            </a:r>
          </a:p>
          <a:p>
            <a:endParaRPr lang="en-AU" dirty="0"/>
          </a:p>
          <a:p>
            <a:r>
              <a:rPr lang="en-AU" dirty="0"/>
              <a:t>The benefits of micro-credentialing and stacking for </a:t>
            </a:r>
            <a:r>
              <a:rPr lang="en-AU" b="1" dirty="0"/>
              <a:t>universities </a:t>
            </a:r>
            <a:r>
              <a:rPr lang="en-AU" dirty="0"/>
              <a:t>include:</a:t>
            </a:r>
          </a:p>
          <a:p>
            <a:pPr marL="342900" indent="-342900">
              <a:buFont typeface="Arial" charset="0"/>
              <a:buChar char="•"/>
            </a:pPr>
            <a:r>
              <a:rPr lang="en-AU" dirty="0"/>
              <a:t>the unlocking of institutional expertise by making it available in smaller ‘chunks’;</a:t>
            </a:r>
          </a:p>
          <a:p>
            <a:pPr marL="342900" indent="-342900">
              <a:buFont typeface="Arial" charset="0"/>
              <a:buChar char="•"/>
            </a:pPr>
            <a:r>
              <a:rPr lang="en-AU" dirty="0"/>
              <a:t>enhancement of their relevance, authenticity and ability to address current skill gaps; and</a:t>
            </a:r>
          </a:p>
          <a:p>
            <a:pPr marL="342900" indent="-342900">
              <a:buFont typeface="Arial" charset="0"/>
              <a:buChar char="•"/>
            </a:pPr>
            <a:r>
              <a:rPr lang="en-AU" dirty="0"/>
              <a:t>the creation of new pathways to postgraduate education</a:t>
            </a:r>
            <a:r>
              <a:rPr lang="en-AU" dirty="0" smtClean="0"/>
              <a:t>.</a:t>
            </a:r>
            <a:endParaRPr lang="en-AU" dirty="0"/>
          </a:p>
        </p:txBody>
      </p:sp>
    </p:spTree>
    <p:extLst>
      <p:ext uri="{BB962C8B-B14F-4D97-AF65-F5344CB8AC3E}">
        <p14:creationId xmlns:p14="http://schemas.microsoft.com/office/powerpoint/2010/main" val="151874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CHALLENGES</a:t>
            </a:r>
          </a:p>
        </p:txBody>
      </p:sp>
      <p:sp>
        <p:nvSpPr>
          <p:cNvPr id="3" name="Content Placeholder 2"/>
          <p:cNvSpPr>
            <a:spLocks noGrp="1"/>
          </p:cNvSpPr>
          <p:nvPr>
            <p:ph idx="1"/>
          </p:nvPr>
        </p:nvSpPr>
        <p:spPr/>
        <p:txBody>
          <a:bodyPr/>
          <a:lstStyle/>
          <a:p>
            <a:r>
              <a:rPr lang="en-AU" dirty="0" smtClean="0"/>
              <a:t>The significant challenges associated with micro-credentialing and stacking include:</a:t>
            </a:r>
          </a:p>
          <a:p>
            <a:pPr marL="342900" indent="-342900">
              <a:buFont typeface="Arial" charset="0"/>
              <a:buChar char="•"/>
            </a:pPr>
            <a:r>
              <a:rPr lang="en-AU" dirty="0"/>
              <a:t>t</a:t>
            </a:r>
            <a:r>
              <a:rPr lang="en-AU" dirty="0" smtClean="0"/>
              <a:t>he cost </a:t>
            </a:r>
            <a:r>
              <a:rPr lang="en-AU" dirty="0"/>
              <a:t>of digital badging </a:t>
            </a:r>
            <a:r>
              <a:rPr lang="en-AU" dirty="0" smtClean="0"/>
              <a:t>and verification platforms;</a:t>
            </a:r>
            <a:endParaRPr lang="en-AU" dirty="0"/>
          </a:p>
          <a:p>
            <a:pPr marL="342900" indent="-342900">
              <a:buFont typeface="Arial" charset="0"/>
              <a:buChar char="•"/>
            </a:pPr>
            <a:r>
              <a:rPr lang="en-AU" dirty="0"/>
              <a:t>i</a:t>
            </a:r>
            <a:r>
              <a:rPr lang="en-AU" dirty="0" smtClean="0"/>
              <a:t>nconsistencies </a:t>
            </a:r>
            <a:r>
              <a:rPr lang="en-AU" dirty="0"/>
              <a:t>between micro-credentialing </a:t>
            </a:r>
            <a:r>
              <a:rPr lang="en-AU" dirty="0" smtClean="0"/>
              <a:t>platforms and pathway arrangements;</a:t>
            </a:r>
            <a:endParaRPr lang="en-AU" dirty="0"/>
          </a:p>
          <a:p>
            <a:pPr marL="342900" indent="-342900">
              <a:buFont typeface="Arial" charset="0"/>
              <a:buChar char="•"/>
            </a:pPr>
            <a:r>
              <a:rPr lang="en-AU" dirty="0"/>
              <a:t>t</a:t>
            </a:r>
            <a:r>
              <a:rPr lang="en-AU" dirty="0" smtClean="0"/>
              <a:t>he negotiation </a:t>
            </a:r>
            <a:r>
              <a:rPr lang="en-AU" dirty="0"/>
              <a:t>of agreements between </a:t>
            </a:r>
            <a:r>
              <a:rPr lang="en-AU" dirty="0" smtClean="0"/>
              <a:t>CPD </a:t>
            </a:r>
            <a:r>
              <a:rPr lang="en-AU" dirty="0"/>
              <a:t>providers and </a:t>
            </a:r>
            <a:r>
              <a:rPr lang="en-AU" dirty="0" smtClean="0"/>
              <a:t>universities;</a:t>
            </a:r>
          </a:p>
          <a:p>
            <a:pPr marL="342900" indent="-342900">
              <a:buFont typeface="Arial" charset="0"/>
              <a:buChar char="•"/>
            </a:pPr>
            <a:r>
              <a:rPr lang="en-AU" dirty="0"/>
              <a:t>d</a:t>
            </a:r>
            <a:r>
              <a:rPr lang="en-AU" dirty="0" smtClean="0"/>
              <a:t>ifficulties demonstrating that CPD is delivered and assessed appropriately;</a:t>
            </a:r>
          </a:p>
          <a:p>
            <a:pPr marL="342900" indent="-342900">
              <a:buFont typeface="Arial" charset="0"/>
              <a:buChar char="•"/>
            </a:pPr>
            <a:r>
              <a:rPr lang="en-AU" dirty="0"/>
              <a:t>the cost differential between CPD courses and postgraduate programs</a:t>
            </a:r>
            <a:r>
              <a:rPr lang="en-AU" dirty="0" smtClean="0"/>
              <a:t>;</a:t>
            </a:r>
            <a:endParaRPr lang="en-AU" dirty="0"/>
          </a:p>
          <a:p>
            <a:pPr marL="342900" indent="-342900">
              <a:buFont typeface="Arial" charset="0"/>
              <a:buChar char="•"/>
            </a:pPr>
            <a:r>
              <a:rPr lang="en-AU" dirty="0"/>
              <a:t>e</a:t>
            </a:r>
            <a:r>
              <a:rPr lang="en-AU" dirty="0" smtClean="0"/>
              <a:t>nsuring genuine cohesiveness </a:t>
            </a:r>
            <a:r>
              <a:rPr lang="en-AU" dirty="0"/>
              <a:t>and consistency in </a:t>
            </a:r>
            <a:r>
              <a:rPr lang="en-AU" dirty="0" smtClean="0"/>
              <a:t>the lifelong </a:t>
            </a:r>
            <a:r>
              <a:rPr lang="en-AU" dirty="0"/>
              <a:t>learning </a:t>
            </a:r>
            <a:r>
              <a:rPr lang="en-AU" dirty="0" smtClean="0"/>
              <a:t>journey;</a:t>
            </a:r>
            <a:endParaRPr lang="en-AU" dirty="0"/>
          </a:p>
          <a:p>
            <a:pPr marL="342900" indent="-342900">
              <a:buFont typeface="Arial" charset="0"/>
              <a:buChar char="•"/>
            </a:pPr>
            <a:r>
              <a:rPr lang="en-AU" dirty="0"/>
              <a:t>m</a:t>
            </a:r>
            <a:r>
              <a:rPr lang="en-AU" dirty="0" smtClean="0"/>
              <a:t>aintaining both academic rigour and the perception of academic rigour.</a:t>
            </a:r>
            <a:endParaRPr lang="en-AU" dirty="0"/>
          </a:p>
        </p:txBody>
      </p:sp>
    </p:spTree>
    <p:extLst>
      <p:ext uri="{BB962C8B-B14F-4D97-AF65-F5344CB8AC3E}">
        <p14:creationId xmlns:p14="http://schemas.microsoft.com/office/powerpoint/2010/main" val="59877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rotWithShape="1">
          <a:blip r:embed="rId3"/>
          <a:stretch/>
        </p:blipFill>
        <p:spPr>
          <a:xfrm>
            <a:off x="0" y="1"/>
            <a:ext cx="12192001" cy="6858000"/>
          </a:xfrm>
          <a:prstGeom prst="rect">
            <a:avLst/>
          </a:prstGeom>
          <a:noFill/>
          <a:ln>
            <a:noFill/>
          </a:ln>
        </p:spPr>
      </p:pic>
      <p:sp>
        <p:nvSpPr>
          <p:cNvPr id="9" name="Title 8"/>
          <p:cNvSpPr>
            <a:spLocks noGrp="1"/>
          </p:cNvSpPr>
          <p:nvPr>
            <p:ph type="title"/>
          </p:nvPr>
        </p:nvSpPr>
        <p:spPr/>
        <p:txBody>
          <a:bodyPr>
            <a:normAutofit fontScale="90000"/>
          </a:bodyPr>
          <a:lstStyle/>
          <a:p>
            <a:r>
              <a:rPr lang="en-AU" dirty="0" smtClean="0"/>
              <a:t>CHALLENGES</a:t>
            </a:r>
            <a:endParaRPr lang="en-AU" dirty="0"/>
          </a:p>
        </p:txBody>
      </p:sp>
    </p:spTree>
    <p:extLst>
      <p:ext uri="{BB962C8B-B14F-4D97-AF65-F5344CB8AC3E}">
        <p14:creationId xmlns:p14="http://schemas.microsoft.com/office/powerpoint/2010/main" val="207779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1999" cy="6857999"/>
          </a:xfrm>
          <a:prstGeom prst="rect">
            <a:avLst/>
          </a:prstGeom>
        </p:spPr>
      </p:pic>
      <p:sp>
        <p:nvSpPr>
          <p:cNvPr id="2" name="Title 1"/>
          <p:cNvSpPr>
            <a:spLocks noGrp="1"/>
          </p:cNvSpPr>
          <p:nvPr>
            <p:ph type="ctrTitle"/>
          </p:nvPr>
        </p:nvSpPr>
        <p:spPr/>
        <p:txBody>
          <a:bodyPr/>
          <a:lstStyle/>
          <a:p>
            <a:r>
              <a:rPr lang="en-AU" dirty="0"/>
              <a:t>THANK YOU</a:t>
            </a:r>
            <a:br>
              <a:rPr lang="en-AU" dirty="0"/>
            </a:br>
            <a:r>
              <a:rPr lang="en-AU" sz="2400" dirty="0"/>
              <a:t>Professor Nick </a:t>
            </a:r>
            <a:r>
              <a:rPr lang="en-AU" sz="2400" dirty="0" smtClean="0"/>
              <a:t>James, Bond University</a:t>
            </a:r>
            <a:br>
              <a:rPr lang="en-AU" sz="2400" dirty="0" smtClean="0"/>
            </a:br>
            <a:r>
              <a:rPr lang="en-AU" sz="2400" dirty="0" err="1" smtClean="0"/>
              <a:t>njames@bond.edu.au</a:t>
            </a:r>
            <a:endParaRPr lang="en-AU"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58287" y="5833240"/>
            <a:ext cx="875424" cy="875424"/>
          </a:xfrm>
          <a:prstGeom prst="rect">
            <a:avLst/>
          </a:prstGeom>
        </p:spPr>
      </p:pic>
    </p:spTree>
    <p:extLst>
      <p:ext uri="{BB962C8B-B14F-4D97-AF65-F5344CB8AC3E}">
        <p14:creationId xmlns:p14="http://schemas.microsoft.com/office/powerpoint/2010/main" val="45814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ABSTRACT</a:t>
            </a:r>
          </a:p>
        </p:txBody>
      </p:sp>
      <p:sp>
        <p:nvSpPr>
          <p:cNvPr id="3" name="Content Placeholder 2"/>
          <p:cNvSpPr>
            <a:spLocks noGrp="1"/>
          </p:cNvSpPr>
          <p:nvPr>
            <p:ph idx="1"/>
          </p:nvPr>
        </p:nvSpPr>
        <p:spPr/>
        <p:txBody>
          <a:bodyPr/>
          <a:lstStyle/>
          <a:p>
            <a:r>
              <a:rPr lang="en-US" i="1" dirty="0"/>
              <a:t>What if lawyers could earn digital badges for completing CPD and then use the badges to earn credit towards a postgraduate legal qualification? </a:t>
            </a:r>
            <a:endParaRPr lang="en-US" i="1" dirty="0" smtClean="0"/>
          </a:p>
          <a:p>
            <a:r>
              <a:rPr lang="en-US" i="1" dirty="0" smtClean="0"/>
              <a:t>It’s </a:t>
            </a:r>
            <a:r>
              <a:rPr lang="en-US" i="1" dirty="0"/>
              <a:t>already happening elsewhere. </a:t>
            </a:r>
            <a:r>
              <a:rPr lang="en-US" i="1" dirty="0" smtClean="0"/>
              <a:t>Why </a:t>
            </a:r>
            <a:r>
              <a:rPr lang="en-US" i="1" dirty="0"/>
              <a:t>not here? </a:t>
            </a:r>
            <a:endParaRPr lang="en-AU" i="1" dirty="0"/>
          </a:p>
        </p:txBody>
      </p:sp>
    </p:spTree>
    <p:extLst>
      <p:ext uri="{BB962C8B-B14F-4D97-AF65-F5344CB8AC3E}">
        <p14:creationId xmlns:p14="http://schemas.microsoft.com/office/powerpoint/2010/main" val="6537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2549327"/>
              </p:ext>
            </p:extLst>
          </p:nvPr>
        </p:nvGraphicFramePr>
        <p:xfrm>
          <a:off x="2330450" y="423863"/>
          <a:ext cx="9266238" cy="5989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flipH="1">
            <a:off x="8373291" y="431074"/>
            <a:ext cx="1" cy="598242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61999" y="431074"/>
            <a:ext cx="513410" cy="3051028"/>
          </a:xfrm>
          <a:prstGeom prst="rect">
            <a:avLst/>
          </a:prstGeom>
          <a:noFill/>
        </p:spPr>
        <p:txBody>
          <a:bodyPr vert="wordArtVert" wrap="none" rtlCol="0">
            <a:spAutoFit/>
          </a:bodyPr>
          <a:lstStyle/>
          <a:p>
            <a:r>
              <a:rPr lang="en-AU" dirty="0" smtClean="0">
                <a:solidFill>
                  <a:srgbClr val="FF0000"/>
                </a:solidFill>
              </a:rPr>
              <a:t>ADMISSION</a:t>
            </a:r>
            <a:endParaRPr lang="en-AU" dirty="0">
              <a:solidFill>
                <a:srgbClr val="FF0000"/>
              </a:solidFill>
            </a:endParaRPr>
          </a:p>
        </p:txBody>
      </p:sp>
    </p:spTree>
    <p:extLst>
      <p:ext uri="{BB962C8B-B14F-4D97-AF65-F5344CB8AC3E}">
        <p14:creationId xmlns:p14="http://schemas.microsoft.com/office/powerpoint/2010/main" val="9479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OUTLINE</a:t>
            </a:r>
          </a:p>
        </p:txBody>
      </p:sp>
      <p:sp>
        <p:nvSpPr>
          <p:cNvPr id="3" name="Content Placeholder 2"/>
          <p:cNvSpPr>
            <a:spLocks noGrp="1"/>
          </p:cNvSpPr>
          <p:nvPr>
            <p:ph idx="1"/>
          </p:nvPr>
        </p:nvSpPr>
        <p:spPr/>
        <p:txBody>
          <a:bodyPr/>
          <a:lstStyle/>
          <a:p>
            <a:pPr marL="457200" indent="-457200">
              <a:buAutoNum type="arabicPeriod"/>
            </a:pPr>
            <a:r>
              <a:rPr lang="en-AU" dirty="0"/>
              <a:t>What </a:t>
            </a:r>
            <a:r>
              <a:rPr lang="en-AU" dirty="0" smtClean="0"/>
              <a:t>are micro-credentialing and stacking?</a:t>
            </a:r>
            <a:endParaRPr lang="en-AU" dirty="0"/>
          </a:p>
          <a:p>
            <a:pPr marL="457200" indent="-457200">
              <a:buAutoNum type="arabicPeriod"/>
            </a:pPr>
            <a:r>
              <a:rPr lang="en-AU" dirty="0"/>
              <a:t>Who is </a:t>
            </a:r>
            <a:r>
              <a:rPr lang="en-AU" dirty="0" smtClean="0"/>
              <a:t>micro-credentialing and stacking?</a:t>
            </a:r>
            <a:endParaRPr lang="en-AU" dirty="0"/>
          </a:p>
          <a:p>
            <a:pPr marL="457200" indent="-457200">
              <a:buAutoNum type="arabicPeriod"/>
            </a:pPr>
            <a:r>
              <a:rPr lang="en-AU" dirty="0"/>
              <a:t>What are the benefits?</a:t>
            </a:r>
          </a:p>
          <a:p>
            <a:pPr marL="457200" indent="-457200">
              <a:buAutoNum type="arabicPeriod"/>
            </a:pPr>
            <a:r>
              <a:rPr lang="en-AU" dirty="0"/>
              <a:t>What are the challenges?</a:t>
            </a:r>
          </a:p>
        </p:txBody>
      </p:sp>
    </p:spTree>
    <p:extLst>
      <p:ext uri="{BB962C8B-B14F-4D97-AF65-F5344CB8AC3E}">
        <p14:creationId xmlns:p14="http://schemas.microsoft.com/office/powerpoint/2010/main" val="87577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a:t>
            </a:r>
          </a:p>
        </p:txBody>
      </p:sp>
      <p:sp>
        <p:nvSpPr>
          <p:cNvPr id="3" name="Content Placeholder 2"/>
          <p:cNvSpPr>
            <a:spLocks noGrp="1"/>
          </p:cNvSpPr>
          <p:nvPr>
            <p:ph idx="1"/>
          </p:nvPr>
        </p:nvSpPr>
        <p:spPr/>
        <p:txBody>
          <a:bodyPr/>
          <a:lstStyle/>
          <a:p>
            <a:r>
              <a:rPr lang="en-US" dirty="0"/>
              <a:t>A </a:t>
            </a:r>
            <a:r>
              <a:rPr lang="en-US" b="1" dirty="0"/>
              <a:t>micro</a:t>
            </a:r>
            <a:r>
              <a:rPr lang="en-US" dirty="0"/>
              <a:t>-</a:t>
            </a:r>
            <a:r>
              <a:rPr lang="en-US" b="1" dirty="0"/>
              <a:t>credential</a:t>
            </a:r>
            <a:r>
              <a:rPr lang="en-US" dirty="0"/>
              <a:t> is a ‘mini-qualification’ that demonstrates that a person has </a:t>
            </a:r>
            <a:r>
              <a:rPr lang="en-US" dirty="0" smtClean="0"/>
              <a:t>acquired specific </a:t>
            </a:r>
            <a:r>
              <a:rPr lang="en-US" dirty="0"/>
              <a:t>skills, knowledge, and/or experience in a given subject area. Micro-credentials tend to cover more than a single </a:t>
            </a:r>
            <a:r>
              <a:rPr lang="en-US" dirty="0" smtClean="0"/>
              <a:t>short course </a:t>
            </a:r>
            <a:r>
              <a:rPr lang="en-US" dirty="0"/>
              <a:t>but less than a traditional qualification like a diploma or a degree. </a:t>
            </a:r>
            <a:endParaRPr lang="en-US" dirty="0" smtClean="0"/>
          </a:p>
          <a:p>
            <a:r>
              <a:rPr lang="en-US" dirty="0" smtClean="0"/>
              <a:t>Micro-credentials can </a:t>
            </a:r>
            <a:r>
              <a:rPr lang="en-US" dirty="0"/>
              <a:t>sometimes be </a:t>
            </a:r>
            <a:r>
              <a:rPr lang="en-US" b="1" dirty="0" smtClean="0"/>
              <a:t>stacked</a:t>
            </a:r>
            <a:r>
              <a:rPr lang="en-US" dirty="0" smtClean="0"/>
              <a:t> </a:t>
            </a:r>
            <a:r>
              <a:rPr lang="en-US" dirty="0"/>
              <a:t>into credit towards a traditional qualification.</a:t>
            </a:r>
            <a:endParaRPr lang="en-AU" dirty="0"/>
          </a:p>
        </p:txBody>
      </p:sp>
    </p:spTree>
    <p:extLst>
      <p:ext uri="{BB962C8B-B14F-4D97-AF65-F5344CB8AC3E}">
        <p14:creationId xmlns:p14="http://schemas.microsoft.com/office/powerpoint/2010/main" val="66689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6267210"/>
              </p:ext>
            </p:extLst>
          </p:nvPr>
        </p:nvGraphicFramePr>
        <p:xfrm>
          <a:off x="2283955" y="712922"/>
          <a:ext cx="9266238" cy="5251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30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a:t>
            </a:r>
          </a:p>
        </p:txBody>
      </p:sp>
      <p:sp>
        <p:nvSpPr>
          <p:cNvPr id="3" name="Content Placeholder 2"/>
          <p:cNvSpPr>
            <a:spLocks noGrp="1"/>
          </p:cNvSpPr>
          <p:nvPr>
            <p:ph idx="1"/>
          </p:nvPr>
        </p:nvSpPr>
        <p:spPr/>
        <p:txBody>
          <a:bodyPr/>
          <a:lstStyle/>
          <a:p>
            <a:pPr marL="342900" indent="-342900">
              <a:buFont typeface="Arial" charset="0"/>
              <a:buChar char="•"/>
            </a:pPr>
            <a:r>
              <a:rPr lang="en-AU" dirty="0"/>
              <a:t>Nano-degrees and micro-masters</a:t>
            </a:r>
          </a:p>
          <a:p>
            <a:pPr marL="342900" indent="-342900">
              <a:buFont typeface="Arial" charset="0"/>
              <a:buChar char="•"/>
            </a:pPr>
            <a:r>
              <a:rPr lang="en-AU" dirty="0" smtClean="0"/>
              <a:t>Bootcamps</a:t>
            </a:r>
            <a:endParaRPr lang="en-AU" dirty="0"/>
          </a:p>
          <a:p>
            <a:pPr marL="342900" indent="-342900">
              <a:buFont typeface="Arial" charset="0"/>
              <a:buChar char="•"/>
            </a:pPr>
            <a:r>
              <a:rPr lang="en-AU" dirty="0"/>
              <a:t>Verified certificates</a:t>
            </a:r>
          </a:p>
          <a:p>
            <a:pPr marL="342900" indent="-342900">
              <a:buFont typeface="Arial" charset="0"/>
              <a:buChar char="•"/>
            </a:pPr>
            <a:r>
              <a:rPr lang="en-AU" dirty="0" smtClean="0"/>
              <a:t>Digital badges</a:t>
            </a:r>
            <a:endParaRPr lang="en-AU" dirty="0"/>
          </a:p>
        </p:txBody>
      </p:sp>
    </p:spTree>
    <p:extLst>
      <p:ext uri="{BB962C8B-B14F-4D97-AF65-F5344CB8AC3E}">
        <p14:creationId xmlns:p14="http://schemas.microsoft.com/office/powerpoint/2010/main" val="27062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14901" y="193018"/>
            <a:ext cx="10677099" cy="6471965"/>
          </a:xfrm>
          <a:prstGeom prst="rect">
            <a:avLst/>
          </a:prstGeom>
        </p:spPr>
      </p:pic>
      <p:sp>
        <p:nvSpPr>
          <p:cNvPr id="4" name="Title 3"/>
          <p:cNvSpPr>
            <a:spLocks noGrp="1"/>
          </p:cNvSpPr>
          <p:nvPr>
            <p:ph type="title"/>
          </p:nvPr>
        </p:nvSpPr>
        <p:spPr/>
        <p:txBody>
          <a:bodyPr/>
          <a:lstStyle/>
          <a:p>
            <a:r>
              <a:rPr lang="en-AU" dirty="0"/>
              <a:t>WHAT</a:t>
            </a:r>
          </a:p>
        </p:txBody>
      </p:sp>
    </p:spTree>
    <p:extLst>
      <p:ext uri="{BB962C8B-B14F-4D97-AF65-F5344CB8AC3E}">
        <p14:creationId xmlns:p14="http://schemas.microsoft.com/office/powerpoint/2010/main" val="58760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a:t>
            </a:r>
          </a:p>
        </p:txBody>
      </p:sp>
      <p:graphicFrame>
        <p:nvGraphicFramePr>
          <p:cNvPr id="5" name="Content Placeholder 4">
            <a:extLst>
              <a:ext uri="{FF2B5EF4-FFF2-40B4-BE49-F238E27FC236}">
                <a16:creationId xmlns:a16="http://schemas.microsoft.com/office/drawing/2014/main" xmlns="" id="{158F0A76-7106-451D-9CCD-29AAFE0C49CE}"/>
              </a:ext>
            </a:extLst>
          </p:cNvPr>
          <p:cNvGraphicFramePr>
            <a:graphicFrameLocks noGrp="1"/>
          </p:cNvGraphicFramePr>
          <p:nvPr>
            <p:ph idx="1"/>
            <p:extLst>
              <p:ext uri="{D42A27DB-BD31-4B8C-83A1-F6EECF244321}">
                <p14:modId xmlns:p14="http://schemas.microsoft.com/office/powerpoint/2010/main" val="3774837270"/>
              </p:ext>
            </p:extLst>
          </p:nvPr>
        </p:nvGraphicFramePr>
        <p:xfrm>
          <a:off x="2330450" y="2316480"/>
          <a:ext cx="9266238" cy="2225040"/>
        </p:xfrm>
        <a:graphic>
          <a:graphicData uri="http://schemas.openxmlformats.org/drawingml/2006/table">
            <a:tbl>
              <a:tblPr firstRow="1" bandRow="1">
                <a:tableStyleId>{7DF18680-E054-41AD-8BC1-D1AEF772440D}</a:tableStyleId>
              </a:tblPr>
              <a:tblGrid>
                <a:gridCol w="3216910">
                  <a:extLst>
                    <a:ext uri="{9D8B030D-6E8A-4147-A177-3AD203B41FA5}">
                      <a16:colId xmlns:a16="http://schemas.microsoft.com/office/drawing/2014/main" xmlns="" val="2776113566"/>
                    </a:ext>
                  </a:extLst>
                </a:gridCol>
                <a:gridCol w="6049328">
                  <a:extLst>
                    <a:ext uri="{9D8B030D-6E8A-4147-A177-3AD203B41FA5}">
                      <a16:colId xmlns:a16="http://schemas.microsoft.com/office/drawing/2014/main" xmlns="" val="4175661574"/>
                    </a:ext>
                  </a:extLst>
                </a:gridCol>
              </a:tblGrid>
              <a:tr h="370840">
                <a:tc>
                  <a:txBody>
                    <a:bodyPr/>
                    <a:lstStyle/>
                    <a:p>
                      <a:r>
                        <a:rPr lang="en-US" dirty="0"/>
                        <a:t>PLATFORM</a:t>
                      </a:r>
                      <a:endParaRPr lang="en-AU" dirty="0"/>
                    </a:p>
                  </a:txBody>
                  <a:tcPr/>
                </a:tc>
                <a:tc>
                  <a:txBody>
                    <a:bodyPr/>
                    <a:lstStyle/>
                    <a:p>
                      <a:r>
                        <a:rPr lang="en-US" dirty="0"/>
                        <a:t>MICROCREDENTIALS</a:t>
                      </a:r>
                      <a:endParaRPr lang="en-AU" dirty="0"/>
                    </a:p>
                  </a:txBody>
                  <a:tcPr/>
                </a:tc>
                <a:extLst>
                  <a:ext uri="{0D108BD9-81ED-4DB2-BD59-A6C34878D82A}">
                    <a16:rowId xmlns:a16="http://schemas.microsoft.com/office/drawing/2014/main" xmlns="" val="3176600877"/>
                  </a:ext>
                </a:extLst>
              </a:tr>
              <a:tr h="370840">
                <a:tc>
                  <a:txBody>
                    <a:bodyPr/>
                    <a:lstStyle/>
                    <a:p>
                      <a:r>
                        <a:rPr lang="en-US" dirty="0"/>
                        <a:t>Coursera</a:t>
                      </a:r>
                      <a:endParaRPr lang="en-AU" dirty="0"/>
                    </a:p>
                  </a:txBody>
                  <a:tcPr/>
                </a:tc>
                <a:tc>
                  <a:txBody>
                    <a:bodyPr/>
                    <a:lstStyle/>
                    <a:p>
                      <a:r>
                        <a:rPr lang="en-AU" sz="1800" u="none" strike="noStrike" kern="1200" dirty="0">
                          <a:effectLst/>
                        </a:rPr>
                        <a:t>Specialization, </a:t>
                      </a:r>
                      <a:r>
                        <a:rPr lang="en-AU" sz="1800" u="none" strike="noStrike" kern="1200" dirty="0" err="1">
                          <a:effectLst/>
                        </a:rPr>
                        <a:t>MasterTrack</a:t>
                      </a:r>
                      <a:r>
                        <a:rPr lang="en-AU" sz="1800" u="none" strike="noStrike" kern="1200" dirty="0">
                          <a:effectLst/>
                        </a:rPr>
                        <a:t> Certificate, Professional Certificate</a:t>
                      </a:r>
                      <a:endParaRPr lang="en-AU" dirty="0"/>
                    </a:p>
                  </a:txBody>
                  <a:tcPr/>
                </a:tc>
                <a:extLst>
                  <a:ext uri="{0D108BD9-81ED-4DB2-BD59-A6C34878D82A}">
                    <a16:rowId xmlns:a16="http://schemas.microsoft.com/office/drawing/2014/main" xmlns="" val="3839763266"/>
                  </a:ext>
                </a:extLst>
              </a:tr>
              <a:tr h="370840">
                <a:tc>
                  <a:txBody>
                    <a:bodyPr/>
                    <a:lstStyle/>
                    <a:p>
                      <a:r>
                        <a:rPr lang="en-US" dirty="0"/>
                        <a:t>edX</a:t>
                      </a:r>
                      <a:endParaRPr lang="en-AU" dirty="0"/>
                    </a:p>
                  </a:txBody>
                  <a:tcPr/>
                </a:tc>
                <a:tc>
                  <a:txBody>
                    <a:bodyPr/>
                    <a:lstStyle/>
                    <a:p>
                      <a:r>
                        <a:rPr lang="en-AU" sz="1800" u="none" strike="noStrike" kern="1200" dirty="0" err="1">
                          <a:effectLst/>
                        </a:rPr>
                        <a:t>XSeries</a:t>
                      </a:r>
                      <a:r>
                        <a:rPr lang="en-AU" sz="1800" u="none" strike="noStrike" kern="1200" dirty="0">
                          <a:effectLst/>
                        </a:rPr>
                        <a:t>, </a:t>
                      </a:r>
                      <a:r>
                        <a:rPr lang="en-AU" sz="1800" u="none" strike="noStrike" kern="1200" dirty="0" err="1">
                          <a:effectLst/>
                        </a:rPr>
                        <a:t>MicroMasters</a:t>
                      </a:r>
                      <a:r>
                        <a:rPr lang="en-AU" sz="1800" u="none" strike="noStrike" kern="1200" dirty="0">
                          <a:effectLst/>
                        </a:rPr>
                        <a:t>, Professional Certificate</a:t>
                      </a:r>
                      <a:endParaRPr lang="en-AU" dirty="0"/>
                    </a:p>
                  </a:txBody>
                  <a:tcPr/>
                </a:tc>
                <a:extLst>
                  <a:ext uri="{0D108BD9-81ED-4DB2-BD59-A6C34878D82A}">
                    <a16:rowId xmlns:a16="http://schemas.microsoft.com/office/drawing/2014/main" xmlns="" val="3587510717"/>
                  </a:ext>
                </a:extLst>
              </a:tr>
              <a:tr h="370840">
                <a:tc>
                  <a:txBody>
                    <a:bodyPr/>
                    <a:lstStyle/>
                    <a:p>
                      <a:r>
                        <a:rPr lang="en-AU" sz="1800" u="none" strike="noStrike" kern="1200" dirty="0">
                          <a:effectLst/>
                        </a:rPr>
                        <a:t>Udacity</a:t>
                      </a:r>
                      <a:endParaRPr lang="en-AU" dirty="0"/>
                    </a:p>
                  </a:txBody>
                  <a:tcPr/>
                </a:tc>
                <a:tc>
                  <a:txBody>
                    <a:bodyPr/>
                    <a:lstStyle/>
                    <a:p>
                      <a:r>
                        <a:rPr lang="en-AU" sz="1800" u="none" strike="noStrike" kern="1200" dirty="0">
                          <a:effectLst/>
                        </a:rPr>
                        <a:t>Nanodegree</a:t>
                      </a:r>
                      <a:endParaRPr lang="en-AU" dirty="0"/>
                    </a:p>
                  </a:txBody>
                  <a:tcPr/>
                </a:tc>
                <a:extLst>
                  <a:ext uri="{0D108BD9-81ED-4DB2-BD59-A6C34878D82A}">
                    <a16:rowId xmlns:a16="http://schemas.microsoft.com/office/drawing/2014/main" xmlns="" val="2187565440"/>
                  </a:ext>
                </a:extLst>
              </a:tr>
              <a:tr h="370840">
                <a:tc>
                  <a:txBody>
                    <a:bodyPr/>
                    <a:lstStyle/>
                    <a:p>
                      <a:r>
                        <a:rPr lang="en-AU" sz="1800" u="none" strike="noStrike" kern="1200" dirty="0" err="1">
                          <a:effectLst/>
                        </a:rPr>
                        <a:t>FutureLearn</a:t>
                      </a:r>
                      <a:endParaRPr lang="en-AU" dirty="0"/>
                    </a:p>
                  </a:txBody>
                  <a:tcPr/>
                </a:tc>
                <a:tc>
                  <a:txBody>
                    <a:bodyPr/>
                    <a:lstStyle/>
                    <a:p>
                      <a:r>
                        <a:rPr lang="en-AU" sz="1800" u="none" strike="noStrike" kern="1200" dirty="0">
                          <a:effectLst/>
                        </a:rPr>
                        <a:t>Program, Graduate Certificate, Graduate Diploma</a:t>
                      </a:r>
                      <a:endParaRPr lang="en-AU" dirty="0"/>
                    </a:p>
                  </a:txBody>
                  <a:tcPr/>
                </a:tc>
                <a:extLst>
                  <a:ext uri="{0D108BD9-81ED-4DB2-BD59-A6C34878D82A}">
                    <a16:rowId xmlns:a16="http://schemas.microsoft.com/office/drawing/2014/main" xmlns="" val="2842745405"/>
                  </a:ext>
                </a:extLst>
              </a:tr>
              <a:tr h="370840">
                <a:tc>
                  <a:txBody>
                    <a:bodyPr/>
                    <a:lstStyle/>
                    <a:p>
                      <a:r>
                        <a:rPr lang="en-AU" sz="1800" u="none" strike="noStrike" kern="1200" dirty="0" err="1">
                          <a:effectLst/>
                        </a:rPr>
                        <a:t>Kadenze</a:t>
                      </a:r>
                      <a:endParaRPr lang="en-AU" dirty="0"/>
                    </a:p>
                  </a:txBody>
                  <a:tcPr/>
                </a:tc>
                <a:tc>
                  <a:txBody>
                    <a:bodyPr/>
                    <a:lstStyle/>
                    <a:p>
                      <a:r>
                        <a:rPr lang="en-AU" sz="1800" u="none" strike="noStrike" kern="1200" dirty="0">
                          <a:effectLst/>
                        </a:rPr>
                        <a:t>Program</a:t>
                      </a:r>
                      <a:endParaRPr lang="en-AU" dirty="0"/>
                    </a:p>
                  </a:txBody>
                  <a:tcPr/>
                </a:tc>
                <a:extLst>
                  <a:ext uri="{0D108BD9-81ED-4DB2-BD59-A6C34878D82A}">
                    <a16:rowId xmlns:a16="http://schemas.microsoft.com/office/drawing/2014/main" xmlns="" val="3142986803"/>
                  </a:ext>
                </a:extLst>
              </a:tr>
            </a:tbl>
          </a:graphicData>
        </a:graphic>
      </p:graphicFrame>
    </p:spTree>
    <p:extLst>
      <p:ext uri="{BB962C8B-B14F-4D97-AF65-F5344CB8AC3E}">
        <p14:creationId xmlns:p14="http://schemas.microsoft.com/office/powerpoint/2010/main" val="21278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J2018-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J2018-2" id="{E663D7F9-8173-8047-BC3D-CDE3CBDCF3F8}" vid="{266333B8-5785-8842-899B-CB7421DE2C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NJ2018-2</Template>
  <TotalTime>9917</TotalTime>
  <Words>2106</Words>
  <Application>Microsoft Macintosh PowerPoint</Application>
  <PresentationFormat>Widescreen</PresentationFormat>
  <Paragraphs>241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Helvetica</vt:lpstr>
      <vt:lpstr>Arial</vt:lpstr>
      <vt:lpstr>NJ2018-2</vt:lpstr>
      <vt:lpstr>BADGES AND PATHWAYS  How Micro-credentialing and Stacking can Facilitate Collaboration  Between CPD Providers and Law Schools  Professor Nick James Executive Dean, Faculty of Law Bond University</vt:lpstr>
      <vt:lpstr>ABSTRACT</vt:lpstr>
      <vt:lpstr>CONTEXT</vt:lpstr>
      <vt:lpstr>OUTLINE</vt:lpstr>
      <vt:lpstr>WHAT</vt:lpstr>
      <vt:lpstr>WHAT</vt:lpstr>
      <vt:lpstr>WHAT</vt:lpstr>
      <vt:lpstr>WHAT</vt:lpstr>
      <vt:lpstr>WHO</vt:lpstr>
      <vt:lpstr>WHO</vt:lpstr>
      <vt:lpstr>WHO</vt:lpstr>
      <vt:lpstr>WHO</vt:lpstr>
      <vt:lpstr>BENEFITS</vt:lpstr>
      <vt:lpstr>BENEFITS</vt:lpstr>
      <vt:lpstr>CHALLENGES</vt:lpstr>
      <vt:lpstr>CHALLENGES</vt:lpstr>
      <vt:lpstr>THANK YOU Professor Nick James, Bond University njames@bond.edu.au</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Badges and Pathways  How Micro-credentialing can Facilitate Collaboration  Between CPD Providers and Law Schools</dc:title>
  <dc:subject/>
  <dc:creator>Nick James</dc:creator>
  <cp:keywords/>
  <dc:description/>
  <cp:lastModifiedBy>Nick James</cp:lastModifiedBy>
  <cp:revision>59</cp:revision>
  <dcterms:created xsi:type="dcterms:W3CDTF">2018-08-17T01:28:11Z</dcterms:created>
  <dcterms:modified xsi:type="dcterms:W3CDTF">2018-10-18T01:31:10Z</dcterms:modified>
  <cp:category/>
</cp:coreProperties>
</file>